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sldIdLst>
    <p:sldId id="256" r:id="rId5"/>
    <p:sldId id="336" r:id="rId6"/>
    <p:sldId id="337" r:id="rId7"/>
    <p:sldId id="338" r:id="rId8"/>
    <p:sldId id="339" r:id="rId9"/>
  </p:sldIdLst>
  <p:sldSz cx="9144000" cy="6858000" type="screen4x3"/>
  <p:notesSz cx="7010400" cy="92964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seph Theile" initials="J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94E"/>
    <a:srgbClr val="1E13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85486" autoAdjust="0"/>
  </p:normalViewPr>
  <p:slideViewPr>
    <p:cSldViewPr>
      <p:cViewPr varScale="1">
        <p:scale>
          <a:sx n="76" d="100"/>
          <a:sy n="76" d="100"/>
        </p:scale>
        <p:origin x="7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5E111C5-2E10-4B50-903C-56D65B4EDD75}" type="datetimeFigureOut">
              <a:rPr lang="en-US" smtClean="0"/>
              <a:pPr/>
              <a:t>4/9/2019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6D6E9DA-062B-4AC6-8061-5436A2651A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247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6E9DA-062B-4AC6-8061-5436A2651AB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6E9DA-062B-4AC6-8061-5436A2651AB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D6E9DA-062B-4AC6-8061-5436A2651AB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487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D6E9DA-062B-4AC6-8061-5436A2651AB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2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D6E9DA-062B-4AC6-8061-5436A2651AB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66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enter the title.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enter additional information.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6CC3-1935-42FB-A2F2-553D6CFA2C06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2829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2583" y="478510"/>
            <a:ext cx="9154332" cy="1143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2583" y="6324600"/>
            <a:ext cx="9144000" cy="540504"/>
          </a:xfrm>
          <a:prstGeom prst="rect">
            <a:avLst/>
          </a:prstGeom>
          <a:solidFill>
            <a:srgbClr val="2829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2583" y="6196416"/>
            <a:ext cx="9154332" cy="1143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http://quickmoneyanswers.com/wp-content/uploads/2012/03/nevada-state-sales-tax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2064" y="12357"/>
            <a:ext cx="2126822" cy="2129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5293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2810"/>
            <a:ext cx="8229600" cy="82482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41E8-E4A9-4E31-B52E-C23E6D9A095B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2829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2583" y="478510"/>
            <a:ext cx="9154332" cy="1143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-2583" y="6324600"/>
            <a:ext cx="9144000" cy="540504"/>
          </a:xfrm>
          <a:prstGeom prst="rect">
            <a:avLst/>
          </a:prstGeom>
          <a:solidFill>
            <a:srgbClr val="2829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Division of Health Care Financing and</a:t>
            </a:r>
            <a:r>
              <a:rPr lang="en-US" baseline="0" dirty="0"/>
              <a:t> Policy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2583" y="6196416"/>
            <a:ext cx="9154332" cy="1143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6" descr="http://quickmoneyanswers.com/wp-content/uploads/2012/03/nevada-state-sales-tax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1"/>
            <a:ext cx="1293782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297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613EA-D432-474A-A72A-B0553610DE57}" type="datetime1">
              <a:rPr lang="en-US" smtClean="0"/>
              <a:pPr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734D1-8BCF-4F6B-8C2C-67A07E74FC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39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bslamowitz@dhcfp.nv.gov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long@dhcfp.nv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62400"/>
            <a:ext cx="6477000" cy="19812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227387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Pharmacy Benefits Management  </a:t>
            </a:r>
            <a:br>
              <a:rPr 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Nevada Medicaid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52400" y="920930"/>
            <a:ext cx="3276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Steve </a:t>
            </a:r>
            <a:r>
              <a:rPr lang="en-US" sz="1600" dirty="0" err="1"/>
              <a:t>Sisolak</a:t>
            </a:r>
            <a:br>
              <a:rPr lang="en-US" sz="1600" dirty="0"/>
            </a:br>
            <a:r>
              <a:rPr lang="en-US" sz="1600" dirty="0"/>
              <a:t>Governor</a:t>
            </a:r>
          </a:p>
          <a:p>
            <a:endParaRPr lang="en-US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715000" y="920930"/>
            <a:ext cx="3276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Suzanne Bierman, JD, MPH</a:t>
            </a:r>
          </a:p>
          <a:p>
            <a:r>
              <a:rPr lang="en-US" sz="1600" dirty="0"/>
              <a:t>Administrator</a:t>
            </a:r>
          </a:p>
          <a:p>
            <a:r>
              <a:rPr lang="en-US" sz="1200" dirty="0"/>
              <a:t>Division of Health Care Financing and Policy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427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554" y="1816588"/>
            <a:ext cx="8229600" cy="3224823"/>
          </a:xfrm>
        </p:spPr>
        <p:txBody>
          <a:bodyPr>
            <a:normAutofit fontScale="77500" lnSpcReduction="20000"/>
          </a:bodyPr>
          <a:lstStyle/>
          <a:p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Nevada seeks to procure a contemporary Pharmacy Benefits Management (PBM) solution that is built on MITA 3.0 compliant architecture </a:t>
            </a:r>
          </a:p>
          <a:p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State views this as a partnership to support the Governor’s plan to ensure quality and affordable health care to Nevadans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Transparency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Oversight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192F48-4881-4B1A-84C5-48F3EFD4B9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825" y="4026969"/>
            <a:ext cx="2952750" cy="202888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BC77E-0CDA-4AC8-8496-30F5BC136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2810"/>
            <a:ext cx="8229600" cy="108359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Request For Proposal (RFP) </a:t>
            </a:r>
            <a:br>
              <a:rPr 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Scope and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42ABC-5282-4F22-A0F2-CC757DEBB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752600"/>
            <a:ext cx="8610600" cy="3810000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new PBM solution will replace the current solution with updated technology capable of higher service levels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will be flexible and extensible to support additional State programs, if needed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vendor will be responsible for all components of the day-to-day clinical and operational administration of Nevada’s pharmacy benefit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79D34F-4298-45B3-8B06-AC23ED9CC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27656D-3F45-481F-B1C4-7D350B1F71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4419600"/>
            <a:ext cx="2691190" cy="1686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795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F5B59-B754-473F-85CB-6C5986027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E833E-874F-4AB0-9F07-FB2A05C98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699" y="1943894"/>
            <a:ext cx="8610600" cy="3886200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January – April 2019: PBM RFP Development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– July 2019: RFP Publish on Purchasing Website to the Public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September – October 2019: Establish Vendor Selection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July 2020: PBM Vendor Go-Live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DBB947-D72C-401A-8D1E-A3C2B327A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6AA1EB-3438-454D-8FFE-34885AD447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788" y="4267200"/>
            <a:ext cx="3654424" cy="183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759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ABE87-8988-409C-9202-270F3C06A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603A8-6FEF-4C44-82B1-CF6488C49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617" y="2012949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Beth Slamowitz, PharmD</a:t>
            </a:r>
          </a:p>
          <a:p>
            <a:pPr marL="0" indent="0" algn="ctr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bslamowitz@dhcfp.nv.gov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(775)684-7967</a:t>
            </a:r>
          </a:p>
          <a:p>
            <a:pPr marL="0" indent="0" algn="ctr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Holly M. Long, MS</a:t>
            </a:r>
          </a:p>
          <a:p>
            <a:pPr marL="0" indent="0" algn="ctr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hlong@dhcfp.nv.gov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(775)684-3150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80057A-24C3-4764-84C9-98F6EFD0E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0752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presentation template (3696_0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5B3A298B8C224F82A320BE635D1A36" ma:contentTypeVersion="0" ma:contentTypeDescription="Create a new document." ma:contentTypeScope="" ma:versionID="752494a4928ad1f68b134e319469b8b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05E6CA-CED8-4A13-8555-709996C57A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0ADD31D-57AD-4560-8881-586ECD087D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882617-A03A-498A-BD9D-0CD4327C451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 (3696_0)</Template>
  <TotalTime>1938</TotalTime>
  <Words>197</Words>
  <Application>Microsoft Office PowerPoint</Application>
  <PresentationFormat>On-screen Show (4:3)</PresentationFormat>
  <Paragraphs>37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presentation template (3696_0)</vt:lpstr>
      <vt:lpstr>Pharmacy Benefits Management   Nevada Medicaid</vt:lpstr>
      <vt:lpstr>Background</vt:lpstr>
      <vt:lpstr>     Request For Proposal (RFP)  Scope and Requirements</vt:lpstr>
      <vt:lpstr>Proposed Timeline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Ericka Sorensen</dc:creator>
  <cp:lastModifiedBy>Krista Hyatt</cp:lastModifiedBy>
  <cp:revision>39</cp:revision>
  <cp:lastPrinted>2019-03-26T21:20:39Z</cp:lastPrinted>
  <dcterms:created xsi:type="dcterms:W3CDTF">2014-08-29T18:13:45Z</dcterms:created>
  <dcterms:modified xsi:type="dcterms:W3CDTF">2019-04-09T14:18:40Z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0x010100CA5B3A298B8C224F82A320BE635D1A36</vt:lpwstr>
  </property>
</Properties>
</file>