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sldIdLst>
    <p:sldId id="256" r:id="rId5"/>
    <p:sldId id="277" r:id="rId6"/>
    <p:sldId id="298" r:id="rId7"/>
    <p:sldId id="299" r:id="rId8"/>
    <p:sldId id="295" r:id="rId9"/>
    <p:sldId id="294" r:id="rId10"/>
    <p:sldId id="293" r:id="rId11"/>
    <p:sldId id="300" r:id="rId12"/>
    <p:sldId id="296" r:id="rId13"/>
  </p:sldIdLst>
  <p:sldSz cx="18288000" cy="10287000"/>
  <p:notesSz cx="6858000" cy="9144000"/>
  <p:embeddedFontLst>
    <p:embeddedFont>
      <p:font typeface="Georgia" panose="02040502050405020303" pitchFamily="18" charset="0"/>
      <p:regular r:id="rId14"/>
      <p:bold r:id="rId15"/>
      <p:italic r:id="rId16"/>
      <p:boldItalic r:id="rId17"/>
    </p:embeddedFont>
    <p:embeddedFont>
      <p:font typeface="Open Sauce" panose="020B0604020202020204" charset="0"/>
      <p:regular r:id="rId18"/>
    </p:embeddedFont>
    <p:embeddedFont>
      <p:font typeface="Tahoma" panose="020B0604030504040204" pitchFamily="34" charset="0"/>
      <p:regular r:id="rId19"/>
      <p:bold r:id="rId20"/>
    </p:embeddedFont>
    <p:embeddedFont>
      <p:font typeface="Verdana" panose="020B0604030504040204" pitchFamily="34" charset="0"/>
      <p:regular r:id="rId21"/>
      <p:bold r:id="rId22"/>
      <p:italic r:id="rId23"/>
      <p:boldItalic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1592A"/>
    <a:srgbClr val="B01F1A"/>
    <a:srgbClr val="674F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3817062-3011-4E63-89B8-D5E438A33F43}" v="2" dt="2025-07-29T20:17:46.28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37" d="100"/>
          <a:sy n="37" d="100"/>
        </p:scale>
        <p:origin x="612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5.fntdata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font" Target="fonts/font8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4.fntdata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11.fntdata"/><Relationship Id="rId5" Type="http://schemas.openxmlformats.org/officeDocument/2006/relationships/slide" Target="slides/slide1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font" Target="fonts/font6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sa Scurry" userId="3b215ffa-0fca-4c62-985b-19dbb5c5908b" providerId="ADAL" clId="{D3817062-3011-4E63-89B8-D5E438A33F43}"/>
    <pc:docChg chg="undo custSel modSld">
      <pc:chgData name="Lisa Scurry" userId="3b215ffa-0fca-4c62-985b-19dbb5c5908b" providerId="ADAL" clId="{D3817062-3011-4E63-89B8-D5E438A33F43}" dt="2025-07-29T20:57:08.091" v="359" actId="207"/>
      <pc:docMkLst>
        <pc:docMk/>
      </pc:docMkLst>
      <pc:sldChg chg="modSp mod">
        <pc:chgData name="Lisa Scurry" userId="3b215ffa-0fca-4c62-985b-19dbb5c5908b" providerId="ADAL" clId="{D3817062-3011-4E63-89B8-D5E438A33F43}" dt="2025-07-29T20:14:14.272" v="156" actId="962"/>
        <pc:sldMkLst>
          <pc:docMk/>
          <pc:sldMk cId="0" sldId="256"/>
        </pc:sldMkLst>
        <pc:spChg chg="mod">
          <ac:chgData name="Lisa Scurry" userId="3b215ffa-0fca-4c62-985b-19dbb5c5908b" providerId="ADAL" clId="{D3817062-3011-4E63-89B8-D5E438A33F43}" dt="2025-07-29T20:08:57.780" v="66" actId="962"/>
          <ac:spMkLst>
            <pc:docMk/>
            <pc:sldMk cId="0" sldId="256"/>
            <ac:spMk id="2" creationId="{00000000-0000-0000-0000-000000000000}"/>
          </ac:spMkLst>
        </pc:spChg>
        <pc:spChg chg="mod">
          <ac:chgData name="Lisa Scurry" userId="3b215ffa-0fca-4c62-985b-19dbb5c5908b" providerId="ADAL" clId="{D3817062-3011-4E63-89B8-D5E438A33F43}" dt="2025-07-29T20:08:57.780" v="67" actId="962"/>
          <ac:spMkLst>
            <pc:docMk/>
            <pc:sldMk cId="0" sldId="256"/>
            <ac:spMk id="3" creationId="{00000000-0000-0000-0000-000000000000}"/>
          </ac:spMkLst>
        </pc:spChg>
        <pc:spChg chg="mod">
          <ac:chgData name="Lisa Scurry" userId="3b215ffa-0fca-4c62-985b-19dbb5c5908b" providerId="ADAL" clId="{D3817062-3011-4E63-89B8-D5E438A33F43}" dt="2025-07-29T20:08:57.783" v="68" actId="962"/>
          <ac:spMkLst>
            <pc:docMk/>
            <pc:sldMk cId="0" sldId="256"/>
            <ac:spMk id="4" creationId="{00000000-0000-0000-0000-000000000000}"/>
          </ac:spMkLst>
        </pc:spChg>
        <pc:spChg chg="mod">
          <ac:chgData name="Lisa Scurry" userId="3b215ffa-0fca-4c62-985b-19dbb5c5908b" providerId="ADAL" clId="{D3817062-3011-4E63-89B8-D5E438A33F43}" dt="2025-07-29T20:08:57.783" v="69" actId="962"/>
          <ac:spMkLst>
            <pc:docMk/>
            <pc:sldMk cId="0" sldId="256"/>
            <ac:spMk id="5" creationId="{00000000-0000-0000-0000-000000000000}"/>
          </ac:spMkLst>
        </pc:spChg>
        <pc:spChg chg="mod">
          <ac:chgData name="Lisa Scurry" userId="3b215ffa-0fca-4c62-985b-19dbb5c5908b" providerId="ADAL" clId="{D3817062-3011-4E63-89B8-D5E438A33F43}" dt="2025-07-29T20:10:03.508" v="117" actId="33553"/>
          <ac:spMkLst>
            <pc:docMk/>
            <pc:sldMk cId="0" sldId="256"/>
            <ac:spMk id="9" creationId="{00000000-0000-0000-0000-000000000000}"/>
          </ac:spMkLst>
        </pc:spChg>
        <pc:spChg chg="mod">
          <ac:chgData name="Lisa Scurry" userId="3b215ffa-0fca-4c62-985b-19dbb5c5908b" providerId="ADAL" clId="{D3817062-3011-4E63-89B8-D5E438A33F43}" dt="2025-07-29T20:04:58.810" v="58" actId="403"/>
          <ac:spMkLst>
            <pc:docMk/>
            <pc:sldMk cId="0" sldId="256"/>
            <ac:spMk id="10" creationId="{6C0C3C22-7A6D-E857-9C7C-CCEC279D009B}"/>
          </ac:spMkLst>
        </pc:spChg>
        <pc:grpChg chg="mod">
          <ac:chgData name="Lisa Scurry" userId="3b215ffa-0fca-4c62-985b-19dbb5c5908b" providerId="ADAL" clId="{D3817062-3011-4E63-89B8-D5E438A33F43}" dt="2025-07-29T20:14:14.272" v="156" actId="962"/>
          <ac:grpSpMkLst>
            <pc:docMk/>
            <pc:sldMk cId="0" sldId="256"/>
            <ac:grpSpMk id="6" creationId="{00000000-0000-0000-0000-000000000000}"/>
          </ac:grpSpMkLst>
        </pc:grpChg>
      </pc:sldChg>
      <pc:sldChg chg="modSp mod">
        <pc:chgData name="Lisa Scurry" userId="3b215ffa-0fca-4c62-985b-19dbb5c5908b" providerId="ADAL" clId="{D3817062-3011-4E63-89B8-D5E438A33F43}" dt="2025-07-29T20:10:07.020" v="118" actId="33553"/>
        <pc:sldMkLst>
          <pc:docMk/>
          <pc:sldMk cId="1471809170" sldId="277"/>
        </pc:sldMkLst>
        <pc:spChg chg="mod">
          <ac:chgData name="Lisa Scurry" userId="3b215ffa-0fca-4c62-985b-19dbb5c5908b" providerId="ADAL" clId="{D3817062-3011-4E63-89B8-D5E438A33F43}" dt="2025-07-29T20:08:57.793" v="70" actId="962"/>
          <ac:spMkLst>
            <pc:docMk/>
            <pc:sldMk cId="1471809170" sldId="277"/>
            <ac:spMk id="2" creationId="{5354DB88-C42E-E35E-1813-D7A9BC21EA3F}"/>
          </ac:spMkLst>
        </pc:spChg>
        <pc:spChg chg="mod">
          <ac:chgData name="Lisa Scurry" userId="3b215ffa-0fca-4c62-985b-19dbb5c5908b" providerId="ADAL" clId="{D3817062-3011-4E63-89B8-D5E438A33F43}" dt="2025-07-29T20:08:57.793" v="71" actId="962"/>
          <ac:spMkLst>
            <pc:docMk/>
            <pc:sldMk cId="1471809170" sldId="277"/>
            <ac:spMk id="3" creationId="{99C38481-2E4E-A7B5-91E2-3C15E81B91F4}"/>
          </ac:spMkLst>
        </pc:spChg>
        <pc:spChg chg="mod">
          <ac:chgData name="Lisa Scurry" userId="3b215ffa-0fca-4c62-985b-19dbb5c5908b" providerId="ADAL" clId="{D3817062-3011-4E63-89B8-D5E438A33F43}" dt="2025-07-29T20:08:57.793" v="72" actId="962"/>
          <ac:spMkLst>
            <pc:docMk/>
            <pc:sldMk cId="1471809170" sldId="277"/>
            <ac:spMk id="4" creationId="{8D02F70E-88A4-75F9-7D72-FA2CC7C1A717}"/>
          </ac:spMkLst>
        </pc:spChg>
        <pc:spChg chg="mod">
          <ac:chgData name="Lisa Scurry" userId="3b215ffa-0fca-4c62-985b-19dbb5c5908b" providerId="ADAL" clId="{D3817062-3011-4E63-89B8-D5E438A33F43}" dt="2025-07-29T20:08:57.793" v="73" actId="962"/>
          <ac:spMkLst>
            <pc:docMk/>
            <pc:sldMk cId="1471809170" sldId="277"/>
            <ac:spMk id="5" creationId="{36CBF7BD-3729-E76A-C544-C2BC8F538C7A}"/>
          </ac:spMkLst>
        </pc:spChg>
        <pc:spChg chg="mod">
          <ac:chgData name="Lisa Scurry" userId="3b215ffa-0fca-4c62-985b-19dbb5c5908b" providerId="ADAL" clId="{D3817062-3011-4E63-89B8-D5E438A33F43}" dt="2025-07-29T20:10:07.020" v="118" actId="33553"/>
          <ac:spMkLst>
            <pc:docMk/>
            <pc:sldMk cId="1471809170" sldId="277"/>
            <ac:spMk id="11" creationId="{715B9C5B-3B7B-FC43-8E15-3C9C9CE551F9}"/>
          </ac:spMkLst>
        </pc:spChg>
        <pc:spChg chg="mod">
          <ac:chgData name="Lisa Scurry" userId="3b215ffa-0fca-4c62-985b-19dbb5c5908b" providerId="ADAL" clId="{D3817062-3011-4E63-89B8-D5E438A33F43}" dt="2025-07-29T20:05:19.621" v="59" actId="2711"/>
          <ac:spMkLst>
            <pc:docMk/>
            <pc:sldMk cId="1471809170" sldId="277"/>
            <ac:spMk id="14" creationId="{8583FD79-A171-1586-108B-8172E3CA87C5}"/>
          </ac:spMkLst>
        </pc:spChg>
        <pc:grpChg chg="mod">
          <ac:chgData name="Lisa Scurry" userId="3b215ffa-0fca-4c62-985b-19dbb5c5908b" providerId="ADAL" clId="{D3817062-3011-4E63-89B8-D5E438A33F43}" dt="2025-07-29T20:09:36.931" v="106" actId="962"/>
          <ac:grpSpMkLst>
            <pc:docMk/>
            <pc:sldMk cId="1471809170" sldId="277"/>
            <ac:grpSpMk id="6" creationId="{6D715DC7-16A2-033E-E648-33D4B6962985}"/>
          </ac:grpSpMkLst>
        </pc:grpChg>
        <pc:picChg chg="mod">
          <ac:chgData name="Lisa Scurry" userId="3b215ffa-0fca-4c62-985b-19dbb5c5908b" providerId="ADAL" clId="{D3817062-3011-4E63-89B8-D5E438A33F43}" dt="2025-07-29T20:09:41.142" v="107" actId="962"/>
          <ac:picMkLst>
            <pc:docMk/>
            <pc:sldMk cId="1471809170" sldId="277"/>
            <ac:picMk id="16" creationId="{B66CB6D4-0EAA-C958-B57C-2A9D4A7F98C5}"/>
          </ac:picMkLst>
        </pc:picChg>
      </pc:sldChg>
      <pc:sldChg chg="modSp mod">
        <pc:chgData name="Lisa Scurry" userId="3b215ffa-0fca-4c62-985b-19dbb5c5908b" providerId="ADAL" clId="{D3817062-3011-4E63-89B8-D5E438A33F43}" dt="2025-07-29T20:10:21.347" v="123" actId="33553"/>
        <pc:sldMkLst>
          <pc:docMk/>
          <pc:sldMk cId="3953370654" sldId="293"/>
        </pc:sldMkLst>
        <pc:spChg chg="mod">
          <ac:chgData name="Lisa Scurry" userId="3b215ffa-0fca-4c62-985b-19dbb5c5908b" providerId="ADAL" clId="{D3817062-3011-4E63-89B8-D5E438A33F43}" dt="2025-07-29T20:08:57.876" v="92" actId="962"/>
          <ac:spMkLst>
            <pc:docMk/>
            <pc:sldMk cId="3953370654" sldId="293"/>
            <ac:spMk id="2" creationId="{2AD795A9-EA36-1EDB-0726-D96C05C4A7B9}"/>
          </ac:spMkLst>
        </pc:spChg>
        <pc:spChg chg="mod">
          <ac:chgData name="Lisa Scurry" userId="3b215ffa-0fca-4c62-985b-19dbb5c5908b" providerId="ADAL" clId="{D3817062-3011-4E63-89B8-D5E438A33F43}" dt="2025-07-29T20:08:57.876" v="93" actId="962"/>
          <ac:spMkLst>
            <pc:docMk/>
            <pc:sldMk cId="3953370654" sldId="293"/>
            <ac:spMk id="3" creationId="{723FEAE4-D72B-D289-2EE9-3E15482D1CE5}"/>
          </ac:spMkLst>
        </pc:spChg>
        <pc:spChg chg="mod">
          <ac:chgData name="Lisa Scurry" userId="3b215ffa-0fca-4c62-985b-19dbb5c5908b" providerId="ADAL" clId="{D3817062-3011-4E63-89B8-D5E438A33F43}" dt="2025-07-29T20:08:57.876" v="94" actId="962"/>
          <ac:spMkLst>
            <pc:docMk/>
            <pc:sldMk cId="3953370654" sldId="293"/>
            <ac:spMk id="4" creationId="{B122DF1A-D53C-3519-62F7-29B7238FAB06}"/>
          </ac:spMkLst>
        </pc:spChg>
        <pc:spChg chg="mod">
          <ac:chgData name="Lisa Scurry" userId="3b215ffa-0fca-4c62-985b-19dbb5c5908b" providerId="ADAL" clId="{D3817062-3011-4E63-89B8-D5E438A33F43}" dt="2025-07-29T20:08:57.876" v="95" actId="962"/>
          <ac:spMkLst>
            <pc:docMk/>
            <pc:sldMk cId="3953370654" sldId="293"/>
            <ac:spMk id="5" creationId="{D89EDD53-3979-8280-A337-0F76B7A0FE28}"/>
          </ac:spMkLst>
        </pc:spChg>
        <pc:spChg chg="mod">
          <ac:chgData name="Lisa Scurry" userId="3b215ffa-0fca-4c62-985b-19dbb5c5908b" providerId="ADAL" clId="{D3817062-3011-4E63-89B8-D5E438A33F43}" dt="2025-07-29T20:10:21.347" v="123" actId="33553"/>
          <ac:spMkLst>
            <pc:docMk/>
            <pc:sldMk cId="3953370654" sldId="293"/>
            <ac:spMk id="10" creationId="{02AEC8CA-F80C-08C7-C2C8-8C72EDC3E694}"/>
          </ac:spMkLst>
        </pc:spChg>
        <pc:grpChg chg="mod">
          <ac:chgData name="Lisa Scurry" userId="3b215ffa-0fca-4c62-985b-19dbb5c5908b" providerId="ADAL" clId="{D3817062-3011-4E63-89B8-D5E438A33F43}" dt="2025-07-29T20:09:48.161" v="112" actId="962"/>
          <ac:grpSpMkLst>
            <pc:docMk/>
            <pc:sldMk cId="3953370654" sldId="293"/>
            <ac:grpSpMk id="6" creationId="{3B078EEB-8F20-00D0-23D7-39F3F0D435A5}"/>
          </ac:grpSpMkLst>
        </pc:grpChg>
      </pc:sldChg>
      <pc:sldChg chg="addSp delSp modSp mod">
        <pc:chgData name="Lisa Scurry" userId="3b215ffa-0fca-4c62-985b-19dbb5c5908b" providerId="ADAL" clId="{D3817062-3011-4E63-89B8-D5E438A33F43}" dt="2025-07-29T20:19:26.505" v="354" actId="14100"/>
        <pc:sldMkLst>
          <pc:docMk/>
          <pc:sldMk cId="2216875257" sldId="294"/>
        </pc:sldMkLst>
        <pc:spChg chg="mod">
          <ac:chgData name="Lisa Scurry" userId="3b215ffa-0fca-4c62-985b-19dbb5c5908b" providerId="ADAL" clId="{D3817062-3011-4E63-89B8-D5E438A33F43}" dt="2025-07-29T20:08:57.855" v="87" actId="962"/>
          <ac:spMkLst>
            <pc:docMk/>
            <pc:sldMk cId="2216875257" sldId="294"/>
            <ac:spMk id="2" creationId="{943F1E01-74CC-22A7-4112-61713DED8811}"/>
          </ac:spMkLst>
        </pc:spChg>
        <pc:spChg chg="mod">
          <ac:chgData name="Lisa Scurry" userId="3b215ffa-0fca-4c62-985b-19dbb5c5908b" providerId="ADAL" clId="{D3817062-3011-4E63-89B8-D5E438A33F43}" dt="2025-07-29T20:08:57.855" v="88" actId="962"/>
          <ac:spMkLst>
            <pc:docMk/>
            <pc:sldMk cId="2216875257" sldId="294"/>
            <ac:spMk id="3" creationId="{A84A74AD-08E0-6CFF-5062-DA2328A5D4E6}"/>
          </ac:spMkLst>
        </pc:spChg>
        <pc:spChg chg="mod">
          <ac:chgData name="Lisa Scurry" userId="3b215ffa-0fca-4c62-985b-19dbb5c5908b" providerId="ADAL" clId="{D3817062-3011-4E63-89B8-D5E438A33F43}" dt="2025-07-29T20:08:57.855" v="89" actId="962"/>
          <ac:spMkLst>
            <pc:docMk/>
            <pc:sldMk cId="2216875257" sldId="294"/>
            <ac:spMk id="4" creationId="{FAF1B45A-7BDA-0FFB-F37B-7C84216A8384}"/>
          </ac:spMkLst>
        </pc:spChg>
        <pc:spChg chg="mod">
          <ac:chgData name="Lisa Scurry" userId="3b215ffa-0fca-4c62-985b-19dbb5c5908b" providerId="ADAL" clId="{D3817062-3011-4E63-89B8-D5E438A33F43}" dt="2025-07-29T20:08:57.866" v="90" actId="962"/>
          <ac:spMkLst>
            <pc:docMk/>
            <pc:sldMk cId="2216875257" sldId="294"/>
            <ac:spMk id="5" creationId="{C345D378-7D61-C339-4702-943FB8F15400}"/>
          </ac:spMkLst>
        </pc:spChg>
        <pc:spChg chg="mod">
          <ac:chgData name="Lisa Scurry" userId="3b215ffa-0fca-4c62-985b-19dbb5c5908b" providerId="ADAL" clId="{D3817062-3011-4E63-89B8-D5E438A33F43}" dt="2025-07-29T20:19:26.505" v="354" actId="14100"/>
          <ac:spMkLst>
            <pc:docMk/>
            <pc:sldMk cId="2216875257" sldId="294"/>
            <ac:spMk id="9" creationId="{F6796889-AE30-7AF9-4AF5-DF6CD5DFC8F5}"/>
          </ac:spMkLst>
        </pc:spChg>
        <pc:spChg chg="mod">
          <ac:chgData name="Lisa Scurry" userId="3b215ffa-0fca-4c62-985b-19dbb5c5908b" providerId="ADAL" clId="{D3817062-3011-4E63-89B8-D5E438A33F43}" dt="2025-07-29T20:10:19.106" v="122" actId="33553"/>
          <ac:spMkLst>
            <pc:docMk/>
            <pc:sldMk cId="2216875257" sldId="294"/>
            <ac:spMk id="10" creationId="{B9546591-EA36-D48F-295C-746359C5A18E}"/>
          </ac:spMkLst>
        </pc:spChg>
        <pc:spChg chg="del mod">
          <ac:chgData name="Lisa Scurry" userId="3b215ffa-0fca-4c62-985b-19dbb5c5908b" providerId="ADAL" clId="{D3817062-3011-4E63-89B8-D5E438A33F43}" dt="2025-07-29T20:18:15.937" v="340" actId="478"/>
          <ac:spMkLst>
            <pc:docMk/>
            <pc:sldMk cId="2216875257" sldId="294"/>
            <ac:spMk id="12" creationId="{8861C952-9CA6-3D33-FEDF-2659BFE10C45}"/>
          </ac:spMkLst>
        </pc:spChg>
        <pc:spChg chg="del mod">
          <ac:chgData name="Lisa Scurry" userId="3b215ffa-0fca-4c62-985b-19dbb5c5908b" providerId="ADAL" clId="{D3817062-3011-4E63-89B8-D5E438A33F43}" dt="2025-07-29T20:18:19.284" v="341" actId="478"/>
          <ac:spMkLst>
            <pc:docMk/>
            <pc:sldMk cId="2216875257" sldId="294"/>
            <ac:spMk id="13" creationId="{5E6AEFE6-E731-3DF5-DB94-A34C23559D9B}"/>
          </ac:spMkLst>
        </pc:spChg>
        <pc:spChg chg="add mod">
          <ac:chgData name="Lisa Scurry" userId="3b215ffa-0fca-4c62-985b-19dbb5c5908b" providerId="ADAL" clId="{D3817062-3011-4E63-89B8-D5E438A33F43}" dt="2025-07-29T20:19:23.004" v="353" actId="1076"/>
          <ac:spMkLst>
            <pc:docMk/>
            <pc:sldMk cId="2216875257" sldId="294"/>
            <ac:spMk id="14" creationId="{B2CB5936-A3D9-41CD-EF13-3466D888AECF}"/>
          </ac:spMkLst>
        </pc:spChg>
        <pc:grpChg chg="mod">
          <ac:chgData name="Lisa Scurry" userId="3b215ffa-0fca-4c62-985b-19dbb5c5908b" providerId="ADAL" clId="{D3817062-3011-4E63-89B8-D5E438A33F43}" dt="2025-07-29T20:09:47.302" v="111" actId="962"/>
          <ac:grpSpMkLst>
            <pc:docMk/>
            <pc:sldMk cId="2216875257" sldId="294"/>
            <ac:grpSpMk id="6" creationId="{15DEF612-97FE-CA43-13DF-F34E84798779}"/>
          </ac:grpSpMkLst>
        </pc:grpChg>
      </pc:sldChg>
      <pc:sldChg chg="delSp modSp mod">
        <pc:chgData name="Lisa Scurry" userId="3b215ffa-0fca-4c62-985b-19dbb5c5908b" providerId="ADAL" clId="{D3817062-3011-4E63-89B8-D5E438A33F43}" dt="2025-07-29T20:17:26.392" v="282" actId="6549"/>
        <pc:sldMkLst>
          <pc:docMk/>
          <pc:sldMk cId="1943545776" sldId="295"/>
        </pc:sldMkLst>
        <pc:spChg chg="mod">
          <ac:chgData name="Lisa Scurry" userId="3b215ffa-0fca-4c62-985b-19dbb5c5908b" providerId="ADAL" clId="{D3817062-3011-4E63-89B8-D5E438A33F43}" dt="2025-07-29T20:08:57.825" v="82" actId="962"/>
          <ac:spMkLst>
            <pc:docMk/>
            <pc:sldMk cId="1943545776" sldId="295"/>
            <ac:spMk id="2" creationId="{CE64FCFA-42BA-B7AE-00AB-CC8749961B47}"/>
          </ac:spMkLst>
        </pc:spChg>
        <pc:spChg chg="mod">
          <ac:chgData name="Lisa Scurry" userId="3b215ffa-0fca-4c62-985b-19dbb5c5908b" providerId="ADAL" clId="{D3817062-3011-4E63-89B8-D5E438A33F43}" dt="2025-07-29T20:08:57.835" v="83" actId="962"/>
          <ac:spMkLst>
            <pc:docMk/>
            <pc:sldMk cId="1943545776" sldId="295"/>
            <ac:spMk id="3" creationId="{177A6945-4C66-F314-15ED-C617BBCB3147}"/>
          </ac:spMkLst>
        </pc:spChg>
        <pc:spChg chg="mod">
          <ac:chgData name="Lisa Scurry" userId="3b215ffa-0fca-4c62-985b-19dbb5c5908b" providerId="ADAL" clId="{D3817062-3011-4E63-89B8-D5E438A33F43}" dt="2025-07-29T20:08:57.835" v="84" actId="962"/>
          <ac:spMkLst>
            <pc:docMk/>
            <pc:sldMk cId="1943545776" sldId="295"/>
            <ac:spMk id="4" creationId="{0663E84D-45EB-9C01-BCAA-00D43A988CF7}"/>
          </ac:spMkLst>
        </pc:spChg>
        <pc:spChg chg="mod">
          <ac:chgData name="Lisa Scurry" userId="3b215ffa-0fca-4c62-985b-19dbb5c5908b" providerId="ADAL" clId="{D3817062-3011-4E63-89B8-D5E438A33F43}" dt="2025-07-29T20:08:57.835" v="85" actId="962"/>
          <ac:spMkLst>
            <pc:docMk/>
            <pc:sldMk cId="1943545776" sldId="295"/>
            <ac:spMk id="5" creationId="{4CC0526D-C322-6AE4-77A5-8E568693A72B}"/>
          </ac:spMkLst>
        </pc:spChg>
        <pc:spChg chg="mod">
          <ac:chgData name="Lisa Scurry" userId="3b215ffa-0fca-4c62-985b-19dbb5c5908b" providerId="ADAL" clId="{D3817062-3011-4E63-89B8-D5E438A33F43}" dt="2025-07-29T20:08:57.845" v="86" actId="962"/>
          <ac:spMkLst>
            <pc:docMk/>
            <pc:sldMk cId="1943545776" sldId="295"/>
            <ac:spMk id="9" creationId="{FC3BA3B6-234E-6C1D-C3B2-48997ADFDD2B}"/>
          </ac:spMkLst>
        </pc:spChg>
        <pc:spChg chg="mod">
          <ac:chgData name="Lisa Scurry" userId="3b215ffa-0fca-4c62-985b-19dbb5c5908b" providerId="ADAL" clId="{D3817062-3011-4E63-89B8-D5E438A33F43}" dt="2025-07-29T20:10:16.126" v="121" actId="33553"/>
          <ac:spMkLst>
            <pc:docMk/>
            <pc:sldMk cId="1943545776" sldId="295"/>
            <ac:spMk id="10" creationId="{9B6AC9AE-FFC5-94DB-C7A2-9BDD13CFB968}"/>
          </ac:spMkLst>
        </pc:spChg>
        <pc:spChg chg="del mod">
          <ac:chgData name="Lisa Scurry" userId="3b215ffa-0fca-4c62-985b-19dbb5c5908b" providerId="ADAL" clId="{D3817062-3011-4E63-89B8-D5E438A33F43}" dt="2025-07-29T20:16:52.344" v="274" actId="478"/>
          <ac:spMkLst>
            <pc:docMk/>
            <pc:sldMk cId="1943545776" sldId="295"/>
            <ac:spMk id="12" creationId="{F21C7050-B17A-48CD-E349-49BFAFD77147}"/>
          </ac:spMkLst>
        </pc:spChg>
        <pc:spChg chg="mod ord">
          <ac:chgData name="Lisa Scurry" userId="3b215ffa-0fca-4c62-985b-19dbb5c5908b" providerId="ADAL" clId="{D3817062-3011-4E63-89B8-D5E438A33F43}" dt="2025-07-29T20:17:26.392" v="282" actId="6549"/>
          <ac:spMkLst>
            <pc:docMk/>
            <pc:sldMk cId="1943545776" sldId="295"/>
            <ac:spMk id="13" creationId="{2F057155-4A45-053B-938F-830D33BB09F8}"/>
          </ac:spMkLst>
        </pc:spChg>
        <pc:grpChg chg="mod">
          <ac:chgData name="Lisa Scurry" userId="3b215ffa-0fca-4c62-985b-19dbb5c5908b" providerId="ADAL" clId="{D3817062-3011-4E63-89B8-D5E438A33F43}" dt="2025-07-29T20:09:46.335" v="110" actId="962"/>
          <ac:grpSpMkLst>
            <pc:docMk/>
            <pc:sldMk cId="1943545776" sldId="295"/>
            <ac:grpSpMk id="6" creationId="{AB3FFE73-FA7E-AACB-F5C3-B98D51FCC3A0}"/>
          </ac:grpSpMkLst>
        </pc:grpChg>
      </pc:sldChg>
      <pc:sldChg chg="modSp mod">
        <pc:chgData name="Lisa Scurry" userId="3b215ffa-0fca-4c62-985b-19dbb5c5908b" providerId="ADAL" clId="{D3817062-3011-4E63-89B8-D5E438A33F43}" dt="2025-07-29T20:19:45.143" v="355" actId="962"/>
        <pc:sldMkLst>
          <pc:docMk/>
          <pc:sldMk cId="31602515" sldId="296"/>
        </pc:sldMkLst>
        <pc:spChg chg="mod">
          <ac:chgData name="Lisa Scurry" userId="3b215ffa-0fca-4c62-985b-19dbb5c5908b" providerId="ADAL" clId="{D3817062-3011-4E63-89B8-D5E438A33F43}" dt="2025-07-29T20:08:57.897" v="100" actId="962"/>
          <ac:spMkLst>
            <pc:docMk/>
            <pc:sldMk cId="31602515" sldId="296"/>
            <ac:spMk id="2" creationId="{B3BD91F8-9705-2FD0-3834-D9DE8A9F7C88}"/>
          </ac:spMkLst>
        </pc:spChg>
        <pc:spChg chg="mod">
          <ac:chgData name="Lisa Scurry" userId="3b215ffa-0fca-4c62-985b-19dbb5c5908b" providerId="ADAL" clId="{D3817062-3011-4E63-89B8-D5E438A33F43}" dt="2025-07-29T20:08:57.897" v="101" actId="962"/>
          <ac:spMkLst>
            <pc:docMk/>
            <pc:sldMk cId="31602515" sldId="296"/>
            <ac:spMk id="3" creationId="{7FBEEE33-EAD0-E613-EF42-B1E9820BFA14}"/>
          </ac:spMkLst>
        </pc:spChg>
        <pc:spChg chg="mod">
          <ac:chgData name="Lisa Scurry" userId="3b215ffa-0fca-4c62-985b-19dbb5c5908b" providerId="ADAL" clId="{D3817062-3011-4E63-89B8-D5E438A33F43}" dt="2025-07-29T20:08:57.907" v="102" actId="962"/>
          <ac:spMkLst>
            <pc:docMk/>
            <pc:sldMk cId="31602515" sldId="296"/>
            <ac:spMk id="4" creationId="{E6F00C31-BE0F-13E3-FA52-FAC6D42BCAD1}"/>
          </ac:spMkLst>
        </pc:spChg>
        <pc:spChg chg="mod">
          <ac:chgData name="Lisa Scurry" userId="3b215ffa-0fca-4c62-985b-19dbb5c5908b" providerId="ADAL" clId="{D3817062-3011-4E63-89B8-D5E438A33F43}" dt="2025-07-29T20:08:57.907" v="103" actId="962"/>
          <ac:spMkLst>
            <pc:docMk/>
            <pc:sldMk cId="31602515" sldId="296"/>
            <ac:spMk id="5" creationId="{D399CDA6-498E-F5A5-35EC-E19C8C853001}"/>
          </ac:spMkLst>
        </pc:spChg>
        <pc:spChg chg="mod">
          <ac:chgData name="Lisa Scurry" userId="3b215ffa-0fca-4c62-985b-19dbb5c5908b" providerId="ADAL" clId="{D3817062-3011-4E63-89B8-D5E438A33F43}" dt="2025-07-29T20:10:25.731" v="125" actId="33553"/>
          <ac:spMkLst>
            <pc:docMk/>
            <pc:sldMk cId="31602515" sldId="296"/>
            <ac:spMk id="9" creationId="{0E578803-EF6D-4B28-C3F7-052ECFB2AF34}"/>
          </ac:spMkLst>
        </pc:spChg>
        <pc:spChg chg="mod">
          <ac:chgData name="Lisa Scurry" userId="3b215ffa-0fca-4c62-985b-19dbb5c5908b" providerId="ADAL" clId="{D3817062-3011-4E63-89B8-D5E438A33F43}" dt="2025-07-29T20:06:39.552" v="65" actId="2711"/>
          <ac:spMkLst>
            <pc:docMk/>
            <pc:sldMk cId="31602515" sldId="296"/>
            <ac:spMk id="10" creationId="{0018457E-76E1-C045-42B7-4A30A5C272B5}"/>
          </ac:spMkLst>
        </pc:spChg>
        <pc:grpChg chg="mod">
          <ac:chgData name="Lisa Scurry" userId="3b215ffa-0fca-4c62-985b-19dbb5c5908b" providerId="ADAL" clId="{D3817062-3011-4E63-89B8-D5E438A33F43}" dt="2025-07-29T20:09:56.476" v="116" actId="962"/>
          <ac:grpSpMkLst>
            <pc:docMk/>
            <pc:sldMk cId="31602515" sldId="296"/>
            <ac:grpSpMk id="6" creationId="{8A488B8F-1BA3-97D1-FD65-117B6512F6BB}"/>
          </ac:grpSpMkLst>
        </pc:grpChg>
        <pc:picChg chg="mod">
          <ac:chgData name="Lisa Scurry" userId="3b215ffa-0fca-4c62-985b-19dbb5c5908b" providerId="ADAL" clId="{D3817062-3011-4E63-89B8-D5E438A33F43}" dt="2025-07-29T20:19:45.143" v="355" actId="962"/>
          <ac:picMkLst>
            <pc:docMk/>
            <pc:sldMk cId="31602515" sldId="296"/>
            <ac:picMk id="12" creationId="{E6BD7D2F-6790-CC37-D71B-2A832D4CAA1B}"/>
          </ac:picMkLst>
        </pc:picChg>
      </pc:sldChg>
      <pc:sldChg chg="modSp mod">
        <pc:chgData name="Lisa Scurry" userId="3b215ffa-0fca-4c62-985b-19dbb5c5908b" providerId="ADAL" clId="{D3817062-3011-4E63-89B8-D5E438A33F43}" dt="2025-07-29T20:12:18.320" v="147" actId="21"/>
        <pc:sldMkLst>
          <pc:docMk/>
          <pc:sldMk cId="641261280" sldId="298"/>
        </pc:sldMkLst>
        <pc:spChg chg="mod">
          <ac:chgData name="Lisa Scurry" userId="3b215ffa-0fca-4c62-985b-19dbb5c5908b" providerId="ADAL" clId="{D3817062-3011-4E63-89B8-D5E438A33F43}" dt="2025-07-29T20:08:57.804" v="74" actId="962"/>
          <ac:spMkLst>
            <pc:docMk/>
            <pc:sldMk cId="641261280" sldId="298"/>
            <ac:spMk id="2" creationId="{7CB3FB1B-2223-5B40-5E6A-B04EB86C8D8E}"/>
          </ac:spMkLst>
        </pc:spChg>
        <pc:spChg chg="mod">
          <ac:chgData name="Lisa Scurry" userId="3b215ffa-0fca-4c62-985b-19dbb5c5908b" providerId="ADAL" clId="{D3817062-3011-4E63-89B8-D5E438A33F43}" dt="2025-07-29T20:08:57.804" v="75" actId="962"/>
          <ac:spMkLst>
            <pc:docMk/>
            <pc:sldMk cId="641261280" sldId="298"/>
            <ac:spMk id="3" creationId="{490EE33F-8EAF-60CD-8E93-BF129E78A65E}"/>
          </ac:spMkLst>
        </pc:spChg>
        <pc:spChg chg="mod">
          <ac:chgData name="Lisa Scurry" userId="3b215ffa-0fca-4c62-985b-19dbb5c5908b" providerId="ADAL" clId="{D3817062-3011-4E63-89B8-D5E438A33F43}" dt="2025-07-29T20:08:57.810" v="76" actId="962"/>
          <ac:spMkLst>
            <pc:docMk/>
            <pc:sldMk cId="641261280" sldId="298"/>
            <ac:spMk id="4" creationId="{17FCBD96-19FE-9275-F7D7-561964D0A5B6}"/>
          </ac:spMkLst>
        </pc:spChg>
        <pc:spChg chg="mod">
          <ac:chgData name="Lisa Scurry" userId="3b215ffa-0fca-4c62-985b-19dbb5c5908b" providerId="ADAL" clId="{D3817062-3011-4E63-89B8-D5E438A33F43}" dt="2025-07-29T20:08:57.814" v="77" actId="962"/>
          <ac:spMkLst>
            <pc:docMk/>
            <pc:sldMk cId="641261280" sldId="298"/>
            <ac:spMk id="5" creationId="{2ED91FE8-CE4D-016E-F064-003B9F563D05}"/>
          </ac:spMkLst>
        </pc:spChg>
        <pc:spChg chg="mod">
          <ac:chgData name="Lisa Scurry" userId="3b215ffa-0fca-4c62-985b-19dbb5c5908b" providerId="ADAL" clId="{D3817062-3011-4E63-89B8-D5E438A33F43}" dt="2025-07-29T20:12:18.320" v="147" actId="21"/>
          <ac:spMkLst>
            <pc:docMk/>
            <pc:sldMk cId="641261280" sldId="298"/>
            <ac:spMk id="10" creationId="{6B513094-A2A2-ABAF-8D13-F07EF9B8F7BF}"/>
          </ac:spMkLst>
        </pc:spChg>
        <pc:grpChg chg="mod">
          <ac:chgData name="Lisa Scurry" userId="3b215ffa-0fca-4c62-985b-19dbb5c5908b" providerId="ADAL" clId="{D3817062-3011-4E63-89B8-D5E438A33F43}" dt="2025-07-29T20:09:42.770" v="108" actId="962"/>
          <ac:grpSpMkLst>
            <pc:docMk/>
            <pc:sldMk cId="641261280" sldId="298"/>
            <ac:grpSpMk id="6" creationId="{CAD1A466-DDCA-42AD-FCAD-52B56B72EAFD}"/>
          </ac:grpSpMkLst>
        </pc:grpChg>
      </pc:sldChg>
      <pc:sldChg chg="modSp mod">
        <pc:chgData name="Lisa Scurry" userId="3b215ffa-0fca-4c62-985b-19dbb5c5908b" providerId="ADAL" clId="{D3817062-3011-4E63-89B8-D5E438A33F43}" dt="2025-07-29T20:57:08.091" v="359" actId="207"/>
        <pc:sldMkLst>
          <pc:docMk/>
          <pc:sldMk cId="782711009" sldId="299"/>
        </pc:sldMkLst>
        <pc:spChg chg="mod">
          <ac:chgData name="Lisa Scurry" userId="3b215ffa-0fca-4c62-985b-19dbb5c5908b" providerId="ADAL" clId="{D3817062-3011-4E63-89B8-D5E438A33F43}" dt="2025-07-29T20:08:57.815" v="78" actId="962"/>
          <ac:spMkLst>
            <pc:docMk/>
            <pc:sldMk cId="782711009" sldId="299"/>
            <ac:spMk id="2" creationId="{75BC86A4-A8D1-0566-00D7-614BF2D275C0}"/>
          </ac:spMkLst>
        </pc:spChg>
        <pc:spChg chg="mod">
          <ac:chgData name="Lisa Scurry" userId="3b215ffa-0fca-4c62-985b-19dbb5c5908b" providerId="ADAL" clId="{D3817062-3011-4E63-89B8-D5E438A33F43}" dt="2025-07-29T20:08:57.815" v="79" actId="962"/>
          <ac:spMkLst>
            <pc:docMk/>
            <pc:sldMk cId="782711009" sldId="299"/>
            <ac:spMk id="3" creationId="{D95E1751-D5CA-18FA-91EA-289831419C53}"/>
          </ac:spMkLst>
        </pc:spChg>
        <pc:spChg chg="mod">
          <ac:chgData name="Lisa Scurry" userId="3b215ffa-0fca-4c62-985b-19dbb5c5908b" providerId="ADAL" clId="{D3817062-3011-4E63-89B8-D5E438A33F43}" dt="2025-07-29T20:08:57.825" v="80" actId="962"/>
          <ac:spMkLst>
            <pc:docMk/>
            <pc:sldMk cId="782711009" sldId="299"/>
            <ac:spMk id="4" creationId="{962D8EF7-392F-E451-8DFB-C5C1A5657252}"/>
          </ac:spMkLst>
        </pc:spChg>
        <pc:spChg chg="mod">
          <ac:chgData name="Lisa Scurry" userId="3b215ffa-0fca-4c62-985b-19dbb5c5908b" providerId="ADAL" clId="{D3817062-3011-4E63-89B8-D5E438A33F43}" dt="2025-07-29T20:08:57.825" v="81" actId="962"/>
          <ac:spMkLst>
            <pc:docMk/>
            <pc:sldMk cId="782711009" sldId="299"/>
            <ac:spMk id="5" creationId="{FF2046F1-EDE7-78D6-7733-D32C6830877E}"/>
          </ac:spMkLst>
        </pc:spChg>
        <pc:spChg chg="mod">
          <ac:chgData name="Lisa Scurry" userId="3b215ffa-0fca-4c62-985b-19dbb5c5908b" providerId="ADAL" clId="{D3817062-3011-4E63-89B8-D5E438A33F43}" dt="2025-07-29T20:12:47.451" v="155" actId="6549"/>
          <ac:spMkLst>
            <pc:docMk/>
            <pc:sldMk cId="782711009" sldId="299"/>
            <ac:spMk id="10" creationId="{0D6069B2-3CD7-08B8-4047-AA7585ADA8FB}"/>
          </ac:spMkLst>
        </pc:spChg>
        <pc:spChg chg="mod">
          <ac:chgData name="Lisa Scurry" userId="3b215ffa-0fca-4c62-985b-19dbb5c5908b" providerId="ADAL" clId="{D3817062-3011-4E63-89B8-D5E438A33F43}" dt="2025-07-29T20:57:08.091" v="359" actId="207"/>
          <ac:spMkLst>
            <pc:docMk/>
            <pc:sldMk cId="782711009" sldId="299"/>
            <ac:spMk id="11" creationId="{BCA44673-4001-1365-0BB1-A552E756B062}"/>
          </ac:spMkLst>
        </pc:spChg>
        <pc:grpChg chg="mod">
          <ac:chgData name="Lisa Scurry" userId="3b215ffa-0fca-4c62-985b-19dbb5c5908b" providerId="ADAL" clId="{D3817062-3011-4E63-89B8-D5E438A33F43}" dt="2025-07-29T20:09:45.082" v="109" actId="962"/>
          <ac:grpSpMkLst>
            <pc:docMk/>
            <pc:sldMk cId="782711009" sldId="299"/>
            <ac:grpSpMk id="6" creationId="{B2A1CEF3-DC3F-D7D4-C45D-FEDA66F2368E}"/>
          </ac:grpSpMkLst>
        </pc:grpChg>
      </pc:sldChg>
      <pc:sldChg chg="modSp mod">
        <pc:chgData name="Lisa Scurry" userId="3b215ffa-0fca-4c62-985b-19dbb5c5908b" providerId="ADAL" clId="{D3817062-3011-4E63-89B8-D5E438A33F43}" dt="2025-07-29T20:10:23.420" v="124" actId="33553"/>
        <pc:sldMkLst>
          <pc:docMk/>
          <pc:sldMk cId="2832619670" sldId="300"/>
        </pc:sldMkLst>
        <pc:spChg chg="mod">
          <ac:chgData name="Lisa Scurry" userId="3b215ffa-0fca-4c62-985b-19dbb5c5908b" providerId="ADAL" clId="{D3817062-3011-4E63-89B8-D5E438A33F43}" dt="2025-07-29T20:08:57.886" v="96" actId="962"/>
          <ac:spMkLst>
            <pc:docMk/>
            <pc:sldMk cId="2832619670" sldId="300"/>
            <ac:spMk id="2" creationId="{2AD795A9-EA36-1EDB-0726-D96C05C4A7B9}"/>
          </ac:spMkLst>
        </pc:spChg>
        <pc:spChg chg="mod">
          <ac:chgData name="Lisa Scurry" userId="3b215ffa-0fca-4c62-985b-19dbb5c5908b" providerId="ADAL" clId="{D3817062-3011-4E63-89B8-D5E438A33F43}" dt="2025-07-29T20:08:57.886" v="97" actId="962"/>
          <ac:spMkLst>
            <pc:docMk/>
            <pc:sldMk cId="2832619670" sldId="300"/>
            <ac:spMk id="3" creationId="{723FEAE4-D72B-D289-2EE9-3E15482D1CE5}"/>
          </ac:spMkLst>
        </pc:spChg>
        <pc:spChg chg="mod">
          <ac:chgData name="Lisa Scurry" userId="3b215ffa-0fca-4c62-985b-19dbb5c5908b" providerId="ADAL" clId="{D3817062-3011-4E63-89B8-D5E438A33F43}" dt="2025-07-29T20:08:57.886" v="98" actId="962"/>
          <ac:spMkLst>
            <pc:docMk/>
            <pc:sldMk cId="2832619670" sldId="300"/>
            <ac:spMk id="4" creationId="{B122DF1A-D53C-3519-62F7-29B7238FAB06}"/>
          </ac:spMkLst>
        </pc:spChg>
        <pc:spChg chg="mod">
          <ac:chgData name="Lisa Scurry" userId="3b215ffa-0fca-4c62-985b-19dbb5c5908b" providerId="ADAL" clId="{D3817062-3011-4E63-89B8-D5E438A33F43}" dt="2025-07-29T20:08:57.897" v="99" actId="962"/>
          <ac:spMkLst>
            <pc:docMk/>
            <pc:sldMk cId="2832619670" sldId="300"/>
            <ac:spMk id="5" creationId="{D89EDD53-3979-8280-A337-0F76B7A0FE28}"/>
          </ac:spMkLst>
        </pc:spChg>
        <pc:spChg chg="mod">
          <ac:chgData name="Lisa Scurry" userId="3b215ffa-0fca-4c62-985b-19dbb5c5908b" providerId="ADAL" clId="{D3817062-3011-4E63-89B8-D5E438A33F43}" dt="2025-07-29T20:10:23.420" v="124" actId="33553"/>
          <ac:spMkLst>
            <pc:docMk/>
            <pc:sldMk cId="2832619670" sldId="300"/>
            <ac:spMk id="10" creationId="{02AEC8CA-F80C-08C7-C2C8-8C72EDC3E694}"/>
          </ac:spMkLst>
        </pc:spChg>
        <pc:spChg chg="mod">
          <ac:chgData name="Lisa Scurry" userId="3b215ffa-0fca-4c62-985b-19dbb5c5908b" providerId="ADAL" clId="{D3817062-3011-4E63-89B8-D5E438A33F43}" dt="2025-07-29T20:02:22.854" v="22" actId="6549"/>
          <ac:spMkLst>
            <pc:docMk/>
            <pc:sldMk cId="2832619670" sldId="300"/>
            <ac:spMk id="11" creationId="{FAB9A281-ED9F-DAF6-E519-03339A5F3EB6}"/>
          </ac:spMkLst>
        </pc:spChg>
        <pc:grpChg chg="mod">
          <ac:chgData name="Lisa Scurry" userId="3b215ffa-0fca-4c62-985b-19dbb5c5908b" providerId="ADAL" clId="{D3817062-3011-4E63-89B8-D5E438A33F43}" dt="2025-07-29T20:09:49.934" v="113" actId="962"/>
          <ac:grpSpMkLst>
            <pc:docMk/>
            <pc:sldMk cId="2832619670" sldId="300"/>
            <ac:grpSpMk id="6" creationId="{3B078EEB-8F20-00D0-23D7-39F3F0D435A5}"/>
          </ac:grpSpMkLst>
        </pc:gr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leg.state.nv.us/App/NELIS/REL/83rd2025/Bill/12265/Overview" TargetMode="External"/><Relationship Id="rId4" Type="http://schemas.openxmlformats.org/officeDocument/2006/relationships/image" Target="../media/image3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leg.state.nv.us/App/NELIS/REL/83rd2025/Bill/12113/Overview" TargetMode="External"/><Relationship Id="rId3" Type="http://schemas.openxmlformats.org/officeDocument/2006/relationships/image" Target="../media/image2.png"/><Relationship Id="rId7" Type="http://schemas.openxmlformats.org/officeDocument/2006/relationships/hyperlink" Target="https://www.leg.state.nv.us/App/NELIS/REL/83rd2025/Bill/12069/Overview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leg.state.nv.us/App/NELIS/REL/83rd2025/Bill/12513/Overview" TargetMode="External"/><Relationship Id="rId5" Type="http://schemas.openxmlformats.org/officeDocument/2006/relationships/hyperlink" Target="https://www.leg.state.nv.us/App/NELIS/REL/83rd2025/Bill/12031/Overview" TargetMode="External"/><Relationship Id="rId4" Type="http://schemas.openxmlformats.org/officeDocument/2006/relationships/image" Target="../media/image3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leg.state.nv.us/App/NELIS/REL/83rd2025/Bill/12450/Overview" TargetMode="External"/><Relationship Id="rId5" Type="http://schemas.openxmlformats.org/officeDocument/2006/relationships/hyperlink" Target="https://www.leg.state.nv.us/App/NELIS/REL/83rd2025/Bill/12316/Overview" TargetMode="External"/><Relationship Id="rId4" Type="http://schemas.openxmlformats.org/officeDocument/2006/relationships/image" Target="../media/image3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leg.state.nv.us/App/NELIS/REL/83rd2025/Bill/12782/Overview" TargetMode="External"/><Relationship Id="rId5" Type="http://schemas.openxmlformats.org/officeDocument/2006/relationships/hyperlink" Target="https://www.leg.state.nv.us/App/NELIS/REL/83rd2025/Bill/12436/Overview" TargetMode="External"/><Relationship Id="rId4" Type="http://schemas.openxmlformats.org/officeDocument/2006/relationships/image" Target="../media/image3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leg.state.nv.us/App/NELIS/REL/83rd2025/Bill/12436/Overview" TargetMode="External"/><Relationship Id="rId4" Type="http://schemas.openxmlformats.org/officeDocument/2006/relationships/image" Target="../media/image3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hyperlink" Target="mailto:nbowen@nvpca.org" TargetMode="Externa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589619" y="4152900"/>
            <a:ext cx="12825368" cy="0"/>
          </a:xfrm>
          <a:prstGeom prst="line">
            <a:avLst/>
          </a:prstGeom>
          <a:ln w="47625" cap="flat">
            <a:solidFill>
              <a:srgbClr val="E7A967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" name="Freeform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5530890" y="8522462"/>
            <a:ext cx="2757110" cy="1557767"/>
          </a:xfrm>
          <a:custGeom>
            <a:avLst/>
            <a:gdLst/>
            <a:ahLst/>
            <a:cxnLst/>
            <a:rect l="l" t="t" r="r" b="b"/>
            <a:pathLst>
              <a:path w="2757110" h="1557767">
                <a:moveTo>
                  <a:pt x="0" y="0"/>
                </a:moveTo>
                <a:lnTo>
                  <a:pt x="2757110" y="0"/>
                </a:lnTo>
                <a:lnTo>
                  <a:pt x="2757110" y="1557767"/>
                </a:lnTo>
                <a:lnTo>
                  <a:pt x="0" y="155776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V="1">
            <a:off x="0" y="6116793"/>
            <a:ext cx="3744588" cy="3505870"/>
          </a:xfrm>
          <a:custGeom>
            <a:avLst/>
            <a:gdLst/>
            <a:ahLst/>
            <a:cxnLst/>
            <a:rect l="l" t="t" r="r" b="b"/>
            <a:pathLst>
              <a:path w="3744588" h="3505870">
                <a:moveTo>
                  <a:pt x="0" y="3505871"/>
                </a:moveTo>
                <a:lnTo>
                  <a:pt x="3744588" y="3505871"/>
                </a:lnTo>
                <a:lnTo>
                  <a:pt x="3744588" y="0"/>
                </a:lnTo>
                <a:lnTo>
                  <a:pt x="0" y="0"/>
                </a:lnTo>
                <a:lnTo>
                  <a:pt x="0" y="3505871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>
            <a:off x="14543412" y="0"/>
            <a:ext cx="3744588" cy="3505870"/>
          </a:xfrm>
          <a:custGeom>
            <a:avLst/>
            <a:gdLst/>
            <a:ahLst/>
            <a:cxnLst/>
            <a:rect l="l" t="t" r="r" b="b"/>
            <a:pathLst>
              <a:path w="3744588" h="3505870">
                <a:moveTo>
                  <a:pt x="3744588" y="0"/>
                </a:moveTo>
                <a:lnTo>
                  <a:pt x="0" y="0"/>
                </a:lnTo>
                <a:lnTo>
                  <a:pt x="0" y="3505870"/>
                </a:lnTo>
                <a:lnTo>
                  <a:pt x="3744588" y="3505870"/>
                </a:lnTo>
                <a:lnTo>
                  <a:pt x="3744588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6" name="Group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9622664"/>
            <a:ext cx="18288000" cy="664336"/>
            <a:chOff x="0" y="0"/>
            <a:chExt cx="4816593" cy="174969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816592" cy="174969"/>
            </a:xfrm>
            <a:custGeom>
              <a:avLst/>
              <a:gdLst/>
              <a:ahLst/>
              <a:cxnLst/>
              <a:rect l="l" t="t" r="r" b="b"/>
              <a:pathLst>
                <a:path w="4816592" h="174969">
                  <a:moveTo>
                    <a:pt x="0" y="0"/>
                  </a:moveTo>
                  <a:lnTo>
                    <a:pt x="4816592" y="0"/>
                  </a:lnTo>
                  <a:lnTo>
                    <a:pt x="4816592" y="174969"/>
                  </a:lnTo>
                  <a:lnTo>
                    <a:pt x="0" y="174969"/>
                  </a:lnTo>
                  <a:close/>
                </a:path>
              </a:pathLst>
            </a:custGeom>
            <a:solidFill>
              <a:srgbClr val="E7A967">
                <a:alpha val="27843"/>
              </a:srgbClr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4816593" cy="21306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9" name="TextBox 9"/>
          <p:cNvSpPr txBox="1">
            <a:spLocks noGrp="1"/>
          </p:cNvSpPr>
          <p:nvPr>
            <p:ph type="title" idx="4294967295"/>
          </p:nvPr>
        </p:nvSpPr>
        <p:spPr>
          <a:xfrm>
            <a:off x="2589619" y="705268"/>
            <a:ext cx="13108758" cy="328917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88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674F43"/>
                </a:solidFill>
                <a:effectLst/>
                <a:uLnTx/>
                <a:uFillTx/>
                <a:latin typeface="Georgia" panose="02040502050405020303" pitchFamily="18" charset="0"/>
                <a:ea typeface="Open Sauce"/>
                <a:cs typeface="Open Sauce"/>
                <a:sym typeface="Open Sauce"/>
              </a:rPr>
              <a:t>Nevada Office of Minority Health and Equity</a:t>
            </a:r>
            <a:br>
              <a:rPr kumimoji="0" lang="en-US" sz="6300" b="0" i="0" u="none" strike="noStrike" kern="1200" cap="none" spc="0" normalizeH="0" baseline="0" noProof="0" dirty="0">
                <a:ln>
                  <a:noFill/>
                </a:ln>
                <a:solidFill>
                  <a:srgbClr val="B01F1A"/>
                </a:solidFill>
                <a:effectLst/>
                <a:uLnTx/>
                <a:uFillTx/>
                <a:latin typeface="Open Sauce"/>
                <a:ea typeface="Open Sauce"/>
                <a:cs typeface="Open Sauce"/>
                <a:sym typeface="Open Sauce"/>
              </a:rPr>
            </a:b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B01F1A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Open Sauce"/>
              </a:rPr>
              <a:t>Policy Update</a:t>
            </a:r>
            <a:endParaRPr kumimoji="0" lang="en-US" sz="6300" b="0" i="0" u="none" strike="noStrike" kern="1200" cap="none" spc="0" normalizeH="0" baseline="0" noProof="0" dirty="0">
              <a:ln>
                <a:noFill/>
              </a:ln>
              <a:solidFill>
                <a:srgbClr val="B01F1A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Open Sauce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C0C3C22-7A6D-E857-9C7C-CCEC279D009B}"/>
              </a:ext>
            </a:extLst>
          </p:cNvPr>
          <p:cNvSpPr txBox="1"/>
          <p:nvPr/>
        </p:nvSpPr>
        <p:spPr>
          <a:xfrm>
            <a:off x="2551138" y="4547132"/>
            <a:ext cx="659286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altLang="en-US" sz="5400" b="1" i="1" kern="0" dirty="0">
                <a:solidFill>
                  <a:srgbClr val="B01F1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August 12, 2025</a:t>
            </a:r>
          </a:p>
          <a:p>
            <a:pPr lvl="0">
              <a:defRPr/>
            </a:pPr>
            <a:r>
              <a:rPr lang="en-US" altLang="en-US" sz="1800" b="1" kern="0" dirty="0">
                <a:latin typeface="Verdana"/>
                <a:ea typeface="Verdana"/>
                <a:cs typeface="Verdana"/>
              </a:rPr>
              <a:t>                                                                                                 </a:t>
            </a:r>
          </a:p>
          <a:p>
            <a:pPr lvl="0">
              <a:defRPr/>
            </a:pPr>
            <a:r>
              <a:rPr lang="en-US" altLang="en-US" sz="4000" b="1" kern="0" dirty="0">
                <a:solidFill>
                  <a:srgbClr val="674F4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Presented by:  </a:t>
            </a:r>
          </a:p>
          <a:p>
            <a:pPr>
              <a:defRPr/>
            </a:pPr>
            <a:r>
              <a:rPr lang="en-US" altLang="en-US" sz="4000" b="1" kern="0" dirty="0">
                <a:solidFill>
                  <a:srgbClr val="674F4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Nancy Bowen</a:t>
            </a:r>
          </a:p>
          <a:p>
            <a:pPr>
              <a:defRPr/>
            </a:pPr>
            <a:r>
              <a:rPr lang="en-US" altLang="en-US" sz="4000" b="1" kern="0" dirty="0">
                <a:solidFill>
                  <a:srgbClr val="674F4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CEO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0FEAB8-55B1-BE12-ECBB-D8621C9618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>
            <a:extLst>
              <a:ext uri="{FF2B5EF4-FFF2-40B4-BE49-F238E27FC236}">
                <a16:creationId xmlns:a16="http://schemas.microsoft.com/office/drawing/2014/main" id="{5354DB88-C42E-E35E-1813-D7A9BC21EA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202775" y="1738023"/>
            <a:ext cx="5001939" cy="14912"/>
          </a:xfrm>
          <a:prstGeom prst="line">
            <a:avLst/>
          </a:prstGeom>
          <a:ln w="47625" cap="flat">
            <a:solidFill>
              <a:srgbClr val="E7A967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99C38481-2E4E-A7B5-91E2-3C15E81B91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5530890" y="8522462"/>
            <a:ext cx="2757110" cy="1557767"/>
          </a:xfrm>
          <a:custGeom>
            <a:avLst/>
            <a:gdLst/>
            <a:ahLst/>
            <a:cxnLst/>
            <a:rect l="l" t="t" r="r" b="b"/>
            <a:pathLst>
              <a:path w="2757110" h="1557767">
                <a:moveTo>
                  <a:pt x="0" y="0"/>
                </a:moveTo>
                <a:lnTo>
                  <a:pt x="2757110" y="0"/>
                </a:lnTo>
                <a:lnTo>
                  <a:pt x="2757110" y="1557767"/>
                </a:lnTo>
                <a:lnTo>
                  <a:pt x="0" y="155776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8D02F70E-88A4-75F9-7D72-FA2CC7C1A7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V="1">
            <a:off x="0" y="6116793"/>
            <a:ext cx="3744588" cy="3505870"/>
          </a:xfrm>
          <a:custGeom>
            <a:avLst/>
            <a:gdLst/>
            <a:ahLst/>
            <a:cxnLst/>
            <a:rect l="l" t="t" r="r" b="b"/>
            <a:pathLst>
              <a:path w="3744588" h="3505870">
                <a:moveTo>
                  <a:pt x="0" y="3505871"/>
                </a:moveTo>
                <a:lnTo>
                  <a:pt x="3744588" y="3505871"/>
                </a:lnTo>
                <a:lnTo>
                  <a:pt x="3744588" y="0"/>
                </a:lnTo>
                <a:lnTo>
                  <a:pt x="0" y="0"/>
                </a:lnTo>
                <a:lnTo>
                  <a:pt x="0" y="3505871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36CBF7BD-3729-E76A-C544-C2BC8F538C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>
            <a:off x="14543412" y="0"/>
            <a:ext cx="3744588" cy="3505870"/>
          </a:xfrm>
          <a:custGeom>
            <a:avLst/>
            <a:gdLst/>
            <a:ahLst/>
            <a:cxnLst/>
            <a:rect l="l" t="t" r="r" b="b"/>
            <a:pathLst>
              <a:path w="3744588" h="3505870">
                <a:moveTo>
                  <a:pt x="3744588" y="0"/>
                </a:moveTo>
                <a:lnTo>
                  <a:pt x="0" y="0"/>
                </a:lnTo>
                <a:lnTo>
                  <a:pt x="0" y="3505870"/>
                </a:lnTo>
                <a:lnTo>
                  <a:pt x="3744588" y="3505870"/>
                </a:lnTo>
                <a:lnTo>
                  <a:pt x="3744588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6" name="Group 6">
            <a:extLst>
              <a:ext uri="{FF2B5EF4-FFF2-40B4-BE49-F238E27FC236}">
                <a16:creationId xmlns:a16="http://schemas.microsoft.com/office/drawing/2014/main" id="{6D715DC7-16A2-033E-E648-33D4B69629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9622664"/>
            <a:ext cx="18288000" cy="664336"/>
            <a:chOff x="0" y="0"/>
            <a:chExt cx="4816593" cy="174969"/>
          </a:xfrm>
        </p:grpSpPr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C0D62403-3A04-3E8B-7313-199B877260DE}"/>
                </a:ext>
              </a:extLst>
            </p:cNvPr>
            <p:cNvSpPr/>
            <p:nvPr/>
          </p:nvSpPr>
          <p:spPr>
            <a:xfrm>
              <a:off x="0" y="0"/>
              <a:ext cx="4816592" cy="174969"/>
            </a:xfrm>
            <a:custGeom>
              <a:avLst/>
              <a:gdLst/>
              <a:ahLst/>
              <a:cxnLst/>
              <a:rect l="l" t="t" r="r" b="b"/>
              <a:pathLst>
                <a:path w="4816592" h="174969">
                  <a:moveTo>
                    <a:pt x="0" y="0"/>
                  </a:moveTo>
                  <a:lnTo>
                    <a:pt x="4816592" y="0"/>
                  </a:lnTo>
                  <a:lnTo>
                    <a:pt x="4816592" y="174969"/>
                  </a:lnTo>
                  <a:lnTo>
                    <a:pt x="0" y="174969"/>
                  </a:lnTo>
                  <a:close/>
                </a:path>
              </a:pathLst>
            </a:custGeom>
            <a:solidFill>
              <a:srgbClr val="E7A967">
                <a:alpha val="27843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>
              <a:extLst>
                <a:ext uri="{FF2B5EF4-FFF2-40B4-BE49-F238E27FC236}">
                  <a16:creationId xmlns:a16="http://schemas.microsoft.com/office/drawing/2014/main" id="{463EC267-1A7A-EAEE-E29D-C21DEBE1EDE9}"/>
                </a:ext>
              </a:extLst>
            </p:cNvPr>
            <p:cNvSpPr txBox="1"/>
            <p:nvPr/>
          </p:nvSpPr>
          <p:spPr>
            <a:xfrm>
              <a:off x="0" y="-38100"/>
              <a:ext cx="4816593" cy="21306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1" name="Title 10">
            <a:extLst>
              <a:ext uri="{FF2B5EF4-FFF2-40B4-BE49-F238E27FC236}">
                <a16:creationId xmlns:a16="http://schemas.microsoft.com/office/drawing/2014/main" id="{715B9C5B-3B7B-FC43-8E15-3C9C9CE551F9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990600" y="477668"/>
            <a:ext cx="9144000" cy="120032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674F43"/>
                </a:solidFill>
                <a:effectLst/>
                <a:uLnTx/>
                <a:uFillTx/>
                <a:latin typeface="Georgia" panose="02040502050405020303" pitchFamily="18" charset="0"/>
                <a:ea typeface="Verdana" panose="020B0604030504040204" pitchFamily="34" charset="0"/>
                <a:cs typeface="Arial" panose="020B0604020202020204" pitchFamily="34" charset="0"/>
              </a:rPr>
              <a:t>Overview</a:t>
            </a:r>
            <a:endParaRPr kumimoji="0" lang="en-US" sz="8800" b="0" i="0" u="none" strike="noStrike" kern="1200" cap="none" spc="0" normalizeH="0" baseline="0" noProof="0" dirty="0">
              <a:ln>
                <a:noFill/>
              </a:ln>
              <a:solidFill>
                <a:srgbClr val="674F43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583FD79-A171-1586-108B-8172E3CA87C5}"/>
              </a:ext>
            </a:extLst>
          </p:cNvPr>
          <p:cNvSpPr txBox="1"/>
          <p:nvPr/>
        </p:nvSpPr>
        <p:spPr>
          <a:xfrm>
            <a:off x="1725340" y="2095500"/>
            <a:ext cx="825686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6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PACE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6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Scope and Compacts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6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Loan Repayment Program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6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Primary Care Training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6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Questions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B66CB6D4-0EAA-C958-B57C-2A9D4A7F98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211" y="1947078"/>
            <a:ext cx="7121101" cy="5545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8091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5FEE2A-0B99-BDB2-2F83-20E0081A2A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>
            <a:extLst>
              <a:ext uri="{FF2B5EF4-FFF2-40B4-BE49-F238E27FC236}">
                <a16:creationId xmlns:a16="http://schemas.microsoft.com/office/drawing/2014/main" id="{7CB3FB1B-2223-5B40-5E6A-B04EB86C8D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V="1">
            <a:off x="699206" y="1943100"/>
            <a:ext cx="12330994" cy="40937"/>
          </a:xfrm>
          <a:prstGeom prst="line">
            <a:avLst/>
          </a:prstGeom>
          <a:ln w="47625" cap="flat">
            <a:solidFill>
              <a:srgbClr val="E7A967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490EE33F-8EAF-60CD-8E93-BF129E78A6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5530890" y="8522462"/>
            <a:ext cx="2757110" cy="1557767"/>
          </a:xfrm>
          <a:custGeom>
            <a:avLst/>
            <a:gdLst/>
            <a:ahLst/>
            <a:cxnLst/>
            <a:rect l="l" t="t" r="r" b="b"/>
            <a:pathLst>
              <a:path w="2757110" h="1557767">
                <a:moveTo>
                  <a:pt x="0" y="0"/>
                </a:moveTo>
                <a:lnTo>
                  <a:pt x="2757110" y="0"/>
                </a:lnTo>
                <a:lnTo>
                  <a:pt x="2757110" y="1557767"/>
                </a:lnTo>
                <a:lnTo>
                  <a:pt x="0" y="155776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17FCBD96-19FE-9275-F7D7-561964D0A5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V="1">
            <a:off x="0" y="6116793"/>
            <a:ext cx="3744588" cy="3505870"/>
          </a:xfrm>
          <a:custGeom>
            <a:avLst/>
            <a:gdLst/>
            <a:ahLst/>
            <a:cxnLst/>
            <a:rect l="l" t="t" r="r" b="b"/>
            <a:pathLst>
              <a:path w="3744588" h="3505870">
                <a:moveTo>
                  <a:pt x="0" y="3505871"/>
                </a:moveTo>
                <a:lnTo>
                  <a:pt x="3744588" y="3505871"/>
                </a:lnTo>
                <a:lnTo>
                  <a:pt x="3744588" y="0"/>
                </a:lnTo>
                <a:lnTo>
                  <a:pt x="0" y="0"/>
                </a:lnTo>
                <a:lnTo>
                  <a:pt x="0" y="3505871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2ED91FE8-CE4D-016E-F064-003B9F563D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>
            <a:off x="14543412" y="0"/>
            <a:ext cx="3744588" cy="3505870"/>
          </a:xfrm>
          <a:custGeom>
            <a:avLst/>
            <a:gdLst/>
            <a:ahLst/>
            <a:cxnLst/>
            <a:rect l="l" t="t" r="r" b="b"/>
            <a:pathLst>
              <a:path w="3744588" h="3505870">
                <a:moveTo>
                  <a:pt x="3744588" y="0"/>
                </a:moveTo>
                <a:lnTo>
                  <a:pt x="0" y="0"/>
                </a:lnTo>
                <a:lnTo>
                  <a:pt x="0" y="3505870"/>
                </a:lnTo>
                <a:lnTo>
                  <a:pt x="3744588" y="3505870"/>
                </a:lnTo>
                <a:lnTo>
                  <a:pt x="3744588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6" name="Group 6">
            <a:extLst>
              <a:ext uri="{FF2B5EF4-FFF2-40B4-BE49-F238E27FC236}">
                <a16:creationId xmlns:a16="http://schemas.microsoft.com/office/drawing/2014/main" id="{CAD1A466-DDCA-42AD-FCAD-52B56B72EA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9622664"/>
            <a:ext cx="18288000" cy="664336"/>
            <a:chOff x="0" y="0"/>
            <a:chExt cx="4816593" cy="174969"/>
          </a:xfrm>
        </p:grpSpPr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16087CF2-A381-FF4A-6DDC-072F0653D979}"/>
                </a:ext>
              </a:extLst>
            </p:cNvPr>
            <p:cNvSpPr/>
            <p:nvPr/>
          </p:nvSpPr>
          <p:spPr>
            <a:xfrm>
              <a:off x="0" y="0"/>
              <a:ext cx="4816592" cy="174969"/>
            </a:xfrm>
            <a:custGeom>
              <a:avLst/>
              <a:gdLst/>
              <a:ahLst/>
              <a:cxnLst/>
              <a:rect l="l" t="t" r="r" b="b"/>
              <a:pathLst>
                <a:path w="4816592" h="174969">
                  <a:moveTo>
                    <a:pt x="0" y="0"/>
                  </a:moveTo>
                  <a:lnTo>
                    <a:pt x="4816592" y="0"/>
                  </a:lnTo>
                  <a:lnTo>
                    <a:pt x="4816592" y="174969"/>
                  </a:lnTo>
                  <a:lnTo>
                    <a:pt x="0" y="174969"/>
                  </a:lnTo>
                  <a:close/>
                </a:path>
              </a:pathLst>
            </a:custGeom>
            <a:solidFill>
              <a:srgbClr val="E7A967">
                <a:alpha val="27843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>
              <a:extLst>
                <a:ext uri="{FF2B5EF4-FFF2-40B4-BE49-F238E27FC236}">
                  <a16:creationId xmlns:a16="http://schemas.microsoft.com/office/drawing/2014/main" id="{3F79B0C1-A3EB-441E-5EA3-B85D8D67EADC}"/>
                </a:ext>
              </a:extLst>
            </p:cNvPr>
            <p:cNvSpPr txBox="1"/>
            <p:nvPr/>
          </p:nvSpPr>
          <p:spPr>
            <a:xfrm>
              <a:off x="0" y="-38100"/>
              <a:ext cx="4816593" cy="21306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0" name="Title 9">
            <a:extLst>
              <a:ext uri="{FF2B5EF4-FFF2-40B4-BE49-F238E27FC236}">
                <a16:creationId xmlns:a16="http://schemas.microsoft.com/office/drawing/2014/main" id="{6B513094-A2A2-ABAF-8D13-F07EF9B8F7BF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99206" y="742770"/>
            <a:ext cx="14464594" cy="1107996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674F43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Nevada Legislature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E9DB4A5-6A49-8676-B5FC-EF88555A2E1B}"/>
              </a:ext>
            </a:extLst>
          </p:cNvPr>
          <p:cNvSpPr txBox="1"/>
          <p:nvPr/>
        </p:nvSpPr>
        <p:spPr>
          <a:xfrm>
            <a:off x="1143000" y="2476500"/>
            <a:ext cx="11887200" cy="57502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marR="0" lvl="0" indent="-6858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Verdana" panose="020B0604030504040204" pitchFamily="34" charset="0"/>
                <a:cs typeface="Arial" panose="020B0604020202020204" pitchFamily="34" charset="0"/>
              </a:rPr>
              <a:t>PACE Program</a:t>
            </a:r>
          </a:p>
          <a:p>
            <a:pPr marL="1143000" lvl="1" indent="-6858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Ø"/>
              <a:defRPr/>
            </a:pPr>
            <a:r>
              <a:rPr lang="en-US" sz="4800" b="0" i="0" dirty="0">
                <a:solidFill>
                  <a:srgbClr val="26262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PACE provides comprehensive medical and social services to certain frail, elderly people (participants) still living in the community. </a:t>
            </a:r>
          </a:p>
          <a:p>
            <a:pPr marL="1143000" lvl="1" indent="-6858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Ø"/>
              <a:defRPr/>
            </a:pPr>
            <a:r>
              <a:rPr lang="en-US" sz="4800" b="0" i="0" dirty="0">
                <a:solidFill>
                  <a:srgbClr val="26262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Most of the participants who are in PACE are dually eligible for both Medicare and Medicaid.</a:t>
            </a:r>
          </a:p>
        </p:txBody>
      </p:sp>
    </p:spTree>
    <p:extLst>
      <p:ext uri="{BB962C8B-B14F-4D97-AF65-F5344CB8AC3E}">
        <p14:creationId xmlns:p14="http://schemas.microsoft.com/office/powerpoint/2010/main" val="6412612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EC71E6-BCDD-2B48-B3D9-C3DF8A220C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>
            <a:extLst>
              <a:ext uri="{FF2B5EF4-FFF2-40B4-BE49-F238E27FC236}">
                <a16:creationId xmlns:a16="http://schemas.microsoft.com/office/drawing/2014/main" id="{75BC86A4-A8D1-0566-00D7-614BF2D275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V="1">
            <a:off x="699206" y="1943100"/>
            <a:ext cx="12330994" cy="40937"/>
          </a:xfrm>
          <a:prstGeom prst="line">
            <a:avLst/>
          </a:prstGeom>
          <a:ln w="47625" cap="flat">
            <a:solidFill>
              <a:srgbClr val="E7A967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D95E1751-D5CA-18FA-91EA-289831419C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5530890" y="8522462"/>
            <a:ext cx="2757110" cy="1557767"/>
          </a:xfrm>
          <a:custGeom>
            <a:avLst/>
            <a:gdLst/>
            <a:ahLst/>
            <a:cxnLst/>
            <a:rect l="l" t="t" r="r" b="b"/>
            <a:pathLst>
              <a:path w="2757110" h="1557767">
                <a:moveTo>
                  <a:pt x="0" y="0"/>
                </a:moveTo>
                <a:lnTo>
                  <a:pt x="2757110" y="0"/>
                </a:lnTo>
                <a:lnTo>
                  <a:pt x="2757110" y="1557767"/>
                </a:lnTo>
                <a:lnTo>
                  <a:pt x="0" y="155776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962D8EF7-392F-E451-8DFB-C5C1A56572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V="1">
            <a:off x="0" y="6116793"/>
            <a:ext cx="3744588" cy="3505870"/>
          </a:xfrm>
          <a:custGeom>
            <a:avLst/>
            <a:gdLst/>
            <a:ahLst/>
            <a:cxnLst/>
            <a:rect l="l" t="t" r="r" b="b"/>
            <a:pathLst>
              <a:path w="3744588" h="3505870">
                <a:moveTo>
                  <a:pt x="0" y="3505871"/>
                </a:moveTo>
                <a:lnTo>
                  <a:pt x="3744588" y="3505871"/>
                </a:lnTo>
                <a:lnTo>
                  <a:pt x="3744588" y="0"/>
                </a:lnTo>
                <a:lnTo>
                  <a:pt x="0" y="0"/>
                </a:lnTo>
                <a:lnTo>
                  <a:pt x="0" y="3505871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FF2046F1-EDE7-78D6-7733-D32C683087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>
            <a:off x="14543412" y="0"/>
            <a:ext cx="3744588" cy="3505870"/>
          </a:xfrm>
          <a:custGeom>
            <a:avLst/>
            <a:gdLst/>
            <a:ahLst/>
            <a:cxnLst/>
            <a:rect l="l" t="t" r="r" b="b"/>
            <a:pathLst>
              <a:path w="3744588" h="3505870">
                <a:moveTo>
                  <a:pt x="3744588" y="0"/>
                </a:moveTo>
                <a:lnTo>
                  <a:pt x="0" y="0"/>
                </a:lnTo>
                <a:lnTo>
                  <a:pt x="0" y="3505870"/>
                </a:lnTo>
                <a:lnTo>
                  <a:pt x="3744588" y="3505870"/>
                </a:lnTo>
                <a:lnTo>
                  <a:pt x="3744588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6" name="Group 6">
            <a:extLst>
              <a:ext uri="{FF2B5EF4-FFF2-40B4-BE49-F238E27FC236}">
                <a16:creationId xmlns:a16="http://schemas.microsoft.com/office/drawing/2014/main" id="{B2A1CEF3-DC3F-D7D4-C45D-FEDA66F236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9622664"/>
            <a:ext cx="18288000" cy="664336"/>
            <a:chOff x="0" y="0"/>
            <a:chExt cx="4816593" cy="174969"/>
          </a:xfrm>
        </p:grpSpPr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1C7F1A98-0AC3-5F04-D8C3-411A46931057}"/>
                </a:ext>
              </a:extLst>
            </p:cNvPr>
            <p:cNvSpPr/>
            <p:nvPr/>
          </p:nvSpPr>
          <p:spPr>
            <a:xfrm>
              <a:off x="0" y="0"/>
              <a:ext cx="4816592" cy="174969"/>
            </a:xfrm>
            <a:custGeom>
              <a:avLst/>
              <a:gdLst/>
              <a:ahLst/>
              <a:cxnLst/>
              <a:rect l="l" t="t" r="r" b="b"/>
              <a:pathLst>
                <a:path w="4816592" h="174969">
                  <a:moveTo>
                    <a:pt x="0" y="0"/>
                  </a:moveTo>
                  <a:lnTo>
                    <a:pt x="4816592" y="0"/>
                  </a:lnTo>
                  <a:lnTo>
                    <a:pt x="4816592" y="174969"/>
                  </a:lnTo>
                  <a:lnTo>
                    <a:pt x="0" y="174969"/>
                  </a:lnTo>
                  <a:close/>
                </a:path>
              </a:pathLst>
            </a:custGeom>
            <a:solidFill>
              <a:srgbClr val="E7A967">
                <a:alpha val="27843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>
              <a:extLst>
                <a:ext uri="{FF2B5EF4-FFF2-40B4-BE49-F238E27FC236}">
                  <a16:creationId xmlns:a16="http://schemas.microsoft.com/office/drawing/2014/main" id="{BC7D4386-3F18-6C93-B538-4FC47030FA92}"/>
                </a:ext>
              </a:extLst>
            </p:cNvPr>
            <p:cNvSpPr txBox="1"/>
            <p:nvPr/>
          </p:nvSpPr>
          <p:spPr>
            <a:xfrm>
              <a:off x="0" y="-38100"/>
              <a:ext cx="4816593" cy="21306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0" name="Title 9">
            <a:extLst>
              <a:ext uri="{FF2B5EF4-FFF2-40B4-BE49-F238E27FC236}">
                <a16:creationId xmlns:a16="http://schemas.microsoft.com/office/drawing/2014/main" id="{0D6069B2-3CD7-08B8-4047-AA7585ADA8FB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704649" y="855106"/>
            <a:ext cx="13844206" cy="101566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lvl="0" algn="l">
              <a:spcBef>
                <a:spcPts val="0"/>
              </a:spcBef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674F43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Nevada Legislature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CA44673-4001-1365-0BB1-A552E756B062}"/>
              </a:ext>
            </a:extLst>
          </p:cNvPr>
          <p:cNvSpPr txBox="1"/>
          <p:nvPr/>
        </p:nvSpPr>
        <p:spPr>
          <a:xfrm>
            <a:off x="1143000" y="2476500"/>
            <a:ext cx="12725400" cy="5341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marR="0" lvl="0" indent="-6858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PACE Program</a:t>
            </a:r>
          </a:p>
          <a:p>
            <a:pPr marL="1143000" lvl="1" indent="-6858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Ø"/>
              <a:defRPr/>
            </a:pPr>
            <a:r>
              <a:rPr lang="en-US" sz="4800" b="0" i="0" dirty="0">
                <a:solidFill>
                  <a:srgbClr val="26262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Participants would need nursing home care if they did not have access to PACE</a:t>
            </a:r>
          </a:p>
          <a:p>
            <a:pPr marL="1143000" lvl="1" indent="-6858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Ø"/>
              <a:defRPr/>
            </a:pPr>
            <a:r>
              <a:rPr lang="en-US" sz="4800" b="1" u="sng" dirty="0">
                <a:solidFill>
                  <a:srgbClr val="F1592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SB 207 </a:t>
            </a:r>
            <a:r>
              <a:rPr lang="en-US" sz="4800" dirty="0">
                <a:solidFill>
                  <a:srgbClr val="26262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would establish a PACE program in NV focused on FQHCs--</a:t>
            </a:r>
            <a:r>
              <a:rPr lang="en-US" sz="4800" b="1" dirty="0">
                <a:solidFill>
                  <a:srgbClr val="26262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PASSED</a:t>
            </a:r>
            <a:endParaRPr lang="en-US" sz="48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143000" lvl="1" indent="-6858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endParaRPr lang="en-US" sz="4800" b="0" i="0" dirty="0">
              <a:solidFill>
                <a:srgbClr val="262626"/>
              </a:solidFill>
              <a:effectLst/>
              <a:latin typeface="public_sans"/>
            </a:endParaRPr>
          </a:p>
          <a:p>
            <a:pPr marL="1143000" lvl="1" indent="-6858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27110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FE03B8-ED26-FEDA-3529-44085D8944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>
            <a:extLst>
              <a:ext uri="{FF2B5EF4-FFF2-40B4-BE49-F238E27FC236}">
                <a16:creationId xmlns:a16="http://schemas.microsoft.com/office/drawing/2014/main" id="{CE64FCFA-42BA-B7AE-00AB-CC8749961B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V="1">
            <a:off x="699206" y="1943100"/>
            <a:ext cx="12330994" cy="40937"/>
          </a:xfrm>
          <a:prstGeom prst="line">
            <a:avLst/>
          </a:prstGeom>
          <a:ln w="47625" cap="flat">
            <a:solidFill>
              <a:srgbClr val="E7A967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177A6945-4C66-F314-15ED-C617BBCB31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5530890" y="8522462"/>
            <a:ext cx="2757110" cy="1557767"/>
          </a:xfrm>
          <a:custGeom>
            <a:avLst/>
            <a:gdLst/>
            <a:ahLst/>
            <a:cxnLst/>
            <a:rect l="l" t="t" r="r" b="b"/>
            <a:pathLst>
              <a:path w="2757110" h="1557767">
                <a:moveTo>
                  <a:pt x="0" y="0"/>
                </a:moveTo>
                <a:lnTo>
                  <a:pt x="2757110" y="0"/>
                </a:lnTo>
                <a:lnTo>
                  <a:pt x="2757110" y="1557767"/>
                </a:lnTo>
                <a:lnTo>
                  <a:pt x="0" y="155776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0663E84D-45EB-9C01-BCAA-00D43A988C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V="1">
            <a:off x="0" y="6116793"/>
            <a:ext cx="3744588" cy="3505870"/>
          </a:xfrm>
          <a:custGeom>
            <a:avLst/>
            <a:gdLst/>
            <a:ahLst/>
            <a:cxnLst/>
            <a:rect l="l" t="t" r="r" b="b"/>
            <a:pathLst>
              <a:path w="3744588" h="3505870">
                <a:moveTo>
                  <a:pt x="0" y="3505871"/>
                </a:moveTo>
                <a:lnTo>
                  <a:pt x="3744588" y="3505871"/>
                </a:lnTo>
                <a:lnTo>
                  <a:pt x="3744588" y="0"/>
                </a:lnTo>
                <a:lnTo>
                  <a:pt x="0" y="0"/>
                </a:lnTo>
                <a:lnTo>
                  <a:pt x="0" y="3505871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4CC0526D-C322-6AE4-77A5-8E568693A7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>
            <a:off x="14543412" y="0"/>
            <a:ext cx="3744588" cy="3505870"/>
          </a:xfrm>
          <a:custGeom>
            <a:avLst/>
            <a:gdLst/>
            <a:ahLst/>
            <a:cxnLst/>
            <a:rect l="l" t="t" r="r" b="b"/>
            <a:pathLst>
              <a:path w="3744588" h="3505870">
                <a:moveTo>
                  <a:pt x="3744588" y="0"/>
                </a:moveTo>
                <a:lnTo>
                  <a:pt x="0" y="0"/>
                </a:lnTo>
                <a:lnTo>
                  <a:pt x="0" y="3505870"/>
                </a:lnTo>
                <a:lnTo>
                  <a:pt x="3744588" y="3505870"/>
                </a:lnTo>
                <a:lnTo>
                  <a:pt x="3744588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6" name="Group 6">
            <a:extLst>
              <a:ext uri="{FF2B5EF4-FFF2-40B4-BE49-F238E27FC236}">
                <a16:creationId xmlns:a16="http://schemas.microsoft.com/office/drawing/2014/main" id="{AB3FFE73-FA7E-AACB-F5C3-B98D51FCC3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9622664"/>
            <a:ext cx="18288000" cy="664336"/>
            <a:chOff x="0" y="0"/>
            <a:chExt cx="4816593" cy="174969"/>
          </a:xfrm>
        </p:grpSpPr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86596D97-BA9C-4C06-BC02-6F01618CB989}"/>
                </a:ext>
              </a:extLst>
            </p:cNvPr>
            <p:cNvSpPr/>
            <p:nvPr/>
          </p:nvSpPr>
          <p:spPr>
            <a:xfrm>
              <a:off x="0" y="0"/>
              <a:ext cx="4816592" cy="174969"/>
            </a:xfrm>
            <a:custGeom>
              <a:avLst/>
              <a:gdLst/>
              <a:ahLst/>
              <a:cxnLst/>
              <a:rect l="l" t="t" r="r" b="b"/>
              <a:pathLst>
                <a:path w="4816592" h="174969">
                  <a:moveTo>
                    <a:pt x="0" y="0"/>
                  </a:moveTo>
                  <a:lnTo>
                    <a:pt x="4816592" y="0"/>
                  </a:lnTo>
                  <a:lnTo>
                    <a:pt x="4816592" y="174969"/>
                  </a:lnTo>
                  <a:lnTo>
                    <a:pt x="0" y="174969"/>
                  </a:lnTo>
                  <a:close/>
                </a:path>
              </a:pathLst>
            </a:custGeom>
            <a:solidFill>
              <a:srgbClr val="E7A967">
                <a:alpha val="27843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>
              <a:extLst>
                <a:ext uri="{FF2B5EF4-FFF2-40B4-BE49-F238E27FC236}">
                  <a16:creationId xmlns:a16="http://schemas.microsoft.com/office/drawing/2014/main" id="{35836A95-D0CD-8893-2E75-0B3413BB26FD}"/>
                </a:ext>
              </a:extLst>
            </p:cNvPr>
            <p:cNvSpPr txBox="1"/>
            <p:nvPr/>
          </p:nvSpPr>
          <p:spPr>
            <a:xfrm>
              <a:off x="0" y="-38100"/>
              <a:ext cx="4816593" cy="21306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0" name="Title 9">
            <a:extLst>
              <a:ext uri="{FF2B5EF4-FFF2-40B4-BE49-F238E27FC236}">
                <a16:creationId xmlns:a16="http://schemas.microsoft.com/office/drawing/2014/main" id="{9B6AC9AE-FFC5-94DB-C7A2-9BDD13CFB968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762000" y="797859"/>
            <a:ext cx="12115800" cy="120032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674F43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Nevada Legislature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7465973-833D-DF91-407B-5780B7AC029B}"/>
              </a:ext>
            </a:extLst>
          </p:cNvPr>
          <p:cNvSpPr txBox="1"/>
          <p:nvPr/>
        </p:nvSpPr>
        <p:spPr>
          <a:xfrm>
            <a:off x="1143000" y="2476500"/>
            <a:ext cx="11353800" cy="57354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marR="0" lvl="0" indent="-6858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Verdana" panose="020B0604030504040204" pitchFamily="34" charset="0"/>
                <a:cs typeface="Arial" panose="020B0604020202020204" pitchFamily="34" charset="0"/>
              </a:rPr>
              <a:t>Scope</a:t>
            </a:r>
          </a:p>
          <a:p>
            <a:pPr marL="914400" marR="0" lvl="1" indent="-457200" algn="l" defTabSz="914400" rtl="0" eaLnBrk="1" fontAlgn="auto" latinLnBrk="0" hangingPunct="1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3200" b="1" i="0" u="sng" strike="noStrike" kern="100" cap="none" spc="0" normalizeH="0" baseline="0" noProof="0" dirty="0">
                <a:ln>
                  <a:noFill/>
                </a:ln>
                <a:solidFill>
                  <a:srgbClr val="F1592A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SB 118</a:t>
            </a:r>
            <a:r>
              <a:rPr kumimoji="0" lang="en-US" sz="3200" b="1" i="0" u="none" strike="noStrike" kern="100" cap="none" spc="0" normalizeH="0" baseline="0" noProof="0" dirty="0">
                <a:ln>
                  <a:noFill/>
                </a:ln>
                <a:solidFill>
                  <a:srgbClr val="F1592A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32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expands scope of services for pharmacists--</a:t>
            </a:r>
            <a:r>
              <a:rPr kumimoji="0" lang="en-US" sz="32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FAILED</a:t>
            </a:r>
            <a:endParaRPr kumimoji="0" lang="en-US" sz="32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914400" marR="0" lvl="1" indent="-457200" algn="l" defTabSz="914400" rtl="0" eaLnBrk="1" fontAlgn="auto" latinLnBrk="0" hangingPunct="1">
              <a:lnSpc>
                <a:spcPct val="115000"/>
              </a:lnSpc>
              <a:spcBef>
                <a:spcPts val="50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3200" b="1" i="0" u="sng" strike="noStrike" kern="100" cap="none" spc="0" normalizeH="0" baseline="0" noProof="0" dirty="0">
                <a:ln>
                  <a:noFill/>
                </a:ln>
                <a:solidFill>
                  <a:srgbClr val="F1592A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SB 300</a:t>
            </a:r>
            <a:r>
              <a:rPr kumimoji="0" lang="en-US" sz="3200" b="1" i="0" u="none" strike="noStrike" kern="100" cap="none" spc="0" normalizeH="0" baseline="0" noProof="0" dirty="0">
                <a:ln>
                  <a:noFill/>
                </a:ln>
                <a:solidFill>
                  <a:srgbClr val="F1592A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32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adds LDACs and CPCs to reimbursable FQHC services--</a:t>
            </a:r>
            <a:r>
              <a:rPr kumimoji="0" lang="en-US" sz="32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PASSED</a:t>
            </a:r>
            <a:endParaRPr kumimoji="0" lang="en-US" sz="32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685800" marR="0" lvl="0" indent="-685800" algn="l" defTabSz="914400" rtl="0" eaLnBrk="1" fontAlgn="auto" latinLnBrk="0" hangingPunct="1">
              <a:lnSpc>
                <a:spcPct val="115000"/>
              </a:lnSpc>
              <a:spcBef>
                <a:spcPts val="100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Verdana" panose="020B0604030504040204" pitchFamily="34" charset="0"/>
                <a:cs typeface="Arial" panose="020B0604020202020204" pitchFamily="34" charset="0"/>
              </a:rPr>
              <a:t>Compacts</a:t>
            </a:r>
          </a:p>
          <a:p>
            <a:pPr marL="914400" marR="0" lvl="1" indent="-457200" algn="l" defTabSz="914400" rtl="0" eaLnBrk="1" fontAlgn="auto" latinLnBrk="0" hangingPunct="1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3200" b="1" i="0" u="sng" strike="noStrike" kern="100" cap="none" spc="0" normalizeH="0" baseline="0" noProof="0" dirty="0">
                <a:ln>
                  <a:noFill/>
                </a:ln>
                <a:solidFill>
                  <a:srgbClr val="F1592A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AB 143</a:t>
            </a:r>
            <a:r>
              <a:rPr kumimoji="0" lang="en-US" sz="3200" b="1" i="0" u="none" strike="noStrike" kern="100" cap="none" spc="0" normalizeH="0" baseline="0" noProof="0" dirty="0">
                <a:ln>
                  <a:noFill/>
                </a:ln>
                <a:solidFill>
                  <a:srgbClr val="F1592A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32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 dentists and dental hygienists--</a:t>
            </a:r>
            <a:r>
              <a:rPr kumimoji="0" lang="en-US" sz="32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FAILED</a:t>
            </a:r>
            <a:endParaRPr kumimoji="0" lang="en-US" sz="32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914400" marR="0" lvl="1" indent="-457200" algn="l" defTabSz="914400" rtl="0" eaLnBrk="1" fontAlgn="auto" latinLnBrk="0" hangingPunct="1">
              <a:lnSpc>
                <a:spcPct val="115000"/>
              </a:lnSpc>
              <a:spcBef>
                <a:spcPts val="50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3200" b="1" i="0" u="sng" strike="noStrike" kern="100" cap="none" spc="0" normalizeH="0" baseline="0" noProof="0" dirty="0">
                <a:ln>
                  <a:noFill/>
                </a:ln>
                <a:solidFill>
                  <a:srgbClr val="F1592A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AB 163</a:t>
            </a:r>
            <a:r>
              <a:rPr kumimoji="0" lang="en-US" sz="3200" b="1" i="0" u="none" strike="noStrike" kern="100" cap="none" spc="0" normalizeH="0" baseline="0" noProof="0" dirty="0">
                <a:ln>
                  <a:noFill/>
                </a:ln>
                <a:solidFill>
                  <a:srgbClr val="F1592A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32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 certified professional counselors--</a:t>
            </a:r>
            <a:r>
              <a:rPr kumimoji="0" lang="en-US" sz="32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PASSED</a:t>
            </a:r>
            <a:endParaRPr kumimoji="0" lang="en-US" sz="32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C3BA3B6-234E-6C1D-C3B2-48997ADFDD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3030200" y="3619500"/>
            <a:ext cx="4648200" cy="42672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F057155-4A45-053B-938F-830D33BB09F8}"/>
              </a:ext>
            </a:extLst>
          </p:cNvPr>
          <p:cNvSpPr txBox="1"/>
          <p:nvPr/>
        </p:nvSpPr>
        <p:spPr>
          <a:xfrm>
            <a:off x="13056358" y="3922802"/>
            <a:ext cx="462204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74700"/>
            <a:r>
              <a:rPr lang="en-US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CPC </a:t>
            </a: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	Certified </a:t>
            </a:r>
          </a:p>
          <a:p>
            <a:pPr defTabSz="742950">
              <a:tabLst>
                <a:tab pos="1550988" algn="l"/>
              </a:tabLst>
            </a:pP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Professional 	Counselor</a:t>
            </a:r>
          </a:p>
          <a:p>
            <a:endParaRPr lang="en-US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LDAC </a:t>
            </a: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Licensed Drug</a:t>
            </a:r>
          </a:p>
          <a:p>
            <a:pPr>
              <a:tabLst>
                <a:tab pos="1600200" algn="l"/>
              </a:tabLst>
            </a:pP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and Alcohol 	Counselor</a:t>
            </a:r>
          </a:p>
        </p:txBody>
      </p:sp>
    </p:spTree>
    <p:extLst>
      <p:ext uri="{BB962C8B-B14F-4D97-AF65-F5344CB8AC3E}">
        <p14:creationId xmlns:p14="http://schemas.microsoft.com/office/powerpoint/2010/main" val="19435457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32A62D-2C30-62E6-FBF2-EC3221E35D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>
            <a:extLst>
              <a:ext uri="{FF2B5EF4-FFF2-40B4-BE49-F238E27FC236}">
                <a16:creationId xmlns:a16="http://schemas.microsoft.com/office/drawing/2014/main" id="{943F1E01-74CC-22A7-4112-61713DED88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V="1">
            <a:off x="533400" y="1485900"/>
            <a:ext cx="12115800" cy="0"/>
          </a:xfrm>
          <a:prstGeom prst="line">
            <a:avLst/>
          </a:prstGeom>
          <a:ln w="47625" cap="flat">
            <a:solidFill>
              <a:srgbClr val="E7A967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A84A74AD-08E0-6CFF-5062-DA2328A5D4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5530890" y="8522462"/>
            <a:ext cx="2757110" cy="1557767"/>
          </a:xfrm>
          <a:custGeom>
            <a:avLst/>
            <a:gdLst/>
            <a:ahLst/>
            <a:cxnLst/>
            <a:rect l="l" t="t" r="r" b="b"/>
            <a:pathLst>
              <a:path w="2757110" h="1557767">
                <a:moveTo>
                  <a:pt x="0" y="0"/>
                </a:moveTo>
                <a:lnTo>
                  <a:pt x="2757110" y="0"/>
                </a:lnTo>
                <a:lnTo>
                  <a:pt x="2757110" y="1557767"/>
                </a:lnTo>
                <a:lnTo>
                  <a:pt x="0" y="155776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FAF1B45A-7BDA-0FFB-F37B-7C84216A83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V="1">
            <a:off x="0" y="6116793"/>
            <a:ext cx="3744588" cy="3505870"/>
          </a:xfrm>
          <a:custGeom>
            <a:avLst/>
            <a:gdLst/>
            <a:ahLst/>
            <a:cxnLst/>
            <a:rect l="l" t="t" r="r" b="b"/>
            <a:pathLst>
              <a:path w="3744588" h="3505870">
                <a:moveTo>
                  <a:pt x="0" y="3505871"/>
                </a:moveTo>
                <a:lnTo>
                  <a:pt x="3744588" y="3505871"/>
                </a:lnTo>
                <a:lnTo>
                  <a:pt x="3744588" y="0"/>
                </a:lnTo>
                <a:lnTo>
                  <a:pt x="0" y="0"/>
                </a:lnTo>
                <a:lnTo>
                  <a:pt x="0" y="3505871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C345D378-7D61-C339-4702-943FB8F15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>
            <a:off x="14543412" y="0"/>
            <a:ext cx="3744588" cy="3505870"/>
          </a:xfrm>
          <a:custGeom>
            <a:avLst/>
            <a:gdLst/>
            <a:ahLst/>
            <a:cxnLst/>
            <a:rect l="l" t="t" r="r" b="b"/>
            <a:pathLst>
              <a:path w="3744588" h="3505870">
                <a:moveTo>
                  <a:pt x="3744588" y="0"/>
                </a:moveTo>
                <a:lnTo>
                  <a:pt x="0" y="0"/>
                </a:lnTo>
                <a:lnTo>
                  <a:pt x="0" y="3505870"/>
                </a:lnTo>
                <a:lnTo>
                  <a:pt x="3744588" y="3505870"/>
                </a:lnTo>
                <a:lnTo>
                  <a:pt x="3744588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6" name="Group 6">
            <a:extLst>
              <a:ext uri="{FF2B5EF4-FFF2-40B4-BE49-F238E27FC236}">
                <a16:creationId xmlns:a16="http://schemas.microsoft.com/office/drawing/2014/main" id="{15DEF612-97FE-CA43-13DF-F34E8479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9622664"/>
            <a:ext cx="18288000" cy="664336"/>
            <a:chOff x="0" y="0"/>
            <a:chExt cx="4816593" cy="174969"/>
          </a:xfrm>
        </p:grpSpPr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0CDC844E-757D-80FB-730E-F6C1718E945D}"/>
                </a:ext>
              </a:extLst>
            </p:cNvPr>
            <p:cNvSpPr/>
            <p:nvPr/>
          </p:nvSpPr>
          <p:spPr>
            <a:xfrm>
              <a:off x="0" y="0"/>
              <a:ext cx="4816592" cy="174969"/>
            </a:xfrm>
            <a:custGeom>
              <a:avLst/>
              <a:gdLst/>
              <a:ahLst/>
              <a:cxnLst/>
              <a:rect l="l" t="t" r="r" b="b"/>
              <a:pathLst>
                <a:path w="4816592" h="174969">
                  <a:moveTo>
                    <a:pt x="0" y="0"/>
                  </a:moveTo>
                  <a:lnTo>
                    <a:pt x="4816592" y="0"/>
                  </a:lnTo>
                  <a:lnTo>
                    <a:pt x="4816592" y="174969"/>
                  </a:lnTo>
                  <a:lnTo>
                    <a:pt x="0" y="174969"/>
                  </a:lnTo>
                  <a:close/>
                </a:path>
              </a:pathLst>
            </a:custGeom>
            <a:solidFill>
              <a:srgbClr val="E7A967">
                <a:alpha val="27843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>
              <a:extLst>
                <a:ext uri="{FF2B5EF4-FFF2-40B4-BE49-F238E27FC236}">
                  <a16:creationId xmlns:a16="http://schemas.microsoft.com/office/drawing/2014/main" id="{FA0E874A-A3E5-901D-C4CF-D2E0E1CDCEE2}"/>
                </a:ext>
              </a:extLst>
            </p:cNvPr>
            <p:cNvSpPr txBox="1"/>
            <p:nvPr/>
          </p:nvSpPr>
          <p:spPr>
            <a:xfrm>
              <a:off x="0" y="-38100"/>
              <a:ext cx="4816593" cy="21306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0" name="Title 9">
            <a:extLst>
              <a:ext uri="{FF2B5EF4-FFF2-40B4-BE49-F238E27FC236}">
                <a16:creationId xmlns:a16="http://schemas.microsoft.com/office/drawing/2014/main" id="{B9546591-EA36-D48F-295C-746359C5A18E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33400" y="190500"/>
            <a:ext cx="12115800" cy="120032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674F43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Nevada Legislature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8CD50FF-8DAE-9FA3-3E85-F1D2CDAC68F3}"/>
              </a:ext>
            </a:extLst>
          </p:cNvPr>
          <p:cNvSpPr txBox="1"/>
          <p:nvPr/>
        </p:nvSpPr>
        <p:spPr>
          <a:xfrm>
            <a:off x="1050446" y="1780149"/>
            <a:ext cx="11446353" cy="67897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marR="0" lvl="0" indent="-5715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Verdana" panose="020B0604030504040204" pitchFamily="34" charset="0"/>
                <a:cs typeface="Arial" panose="020B0604020202020204" pitchFamily="34" charset="0"/>
              </a:rPr>
              <a:t>Treasurer’s Loan Repayment Program</a:t>
            </a:r>
          </a:p>
          <a:p>
            <a:pPr marL="914400" marR="0" lvl="1" indent="-4572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Enacted in 2023 session</a:t>
            </a:r>
          </a:p>
          <a:p>
            <a:pPr marL="914400" marR="0" lvl="1" indent="-457200" algn="l" defTabSz="914400" rtl="0" eaLnBrk="1" fontAlgn="auto" latinLnBrk="0" hangingPunct="1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Uses proceeds from the Unclaimed Property fund for flexible loan repayment for underserved areas</a:t>
            </a:r>
          </a:p>
          <a:p>
            <a:pPr marL="571500" marR="0" lvl="0" indent="-571500" algn="l" defTabSz="914400" rtl="0" eaLnBrk="1" fontAlgn="auto" latinLnBrk="0" hangingPunct="1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600" b="1" i="0" u="sng" strike="noStrike" kern="100" cap="none" spc="0" normalizeH="0" baseline="0" noProof="0" dirty="0">
                <a:ln>
                  <a:noFill/>
                </a:ln>
                <a:solidFill>
                  <a:srgbClr val="F1592A"/>
                </a:solidFill>
                <a:effectLst/>
                <a:uLnTx/>
                <a:uFillTx/>
                <a:latin typeface="Georgia" panose="02040502050405020303" pitchFamily="18" charset="0"/>
                <a:ea typeface="Verdana" panose="020B060403050404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AB 269</a:t>
            </a:r>
            <a:r>
              <a:rPr kumimoji="0" lang="en-US" sz="3600" b="1" i="0" u="none" strike="noStrike" kern="100" cap="none" spc="0" normalizeH="0" baseline="0" noProof="0" dirty="0">
                <a:ln>
                  <a:noFill/>
                </a:ln>
                <a:solidFill>
                  <a:srgbClr val="F1592A"/>
                </a:solidFill>
                <a:effectLst/>
                <a:uLnTx/>
                <a:uFillTx/>
                <a:latin typeface="Georgia" panose="02040502050405020303" pitchFamily="18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</a:p>
          <a:p>
            <a:pPr marL="1028700" lvl="1" indent="-571500">
              <a:lnSpc>
                <a:spcPct val="115000"/>
              </a:lnSpc>
              <a:spcBef>
                <a:spcPts val="1000"/>
              </a:spcBef>
              <a:buFont typeface="Wingdings" panose="05000000000000000000" pitchFamily="2" charset="2"/>
              <a:buChar char="Ø"/>
              <a:defRPr/>
            </a:pPr>
            <a:r>
              <a:rPr kumimoji="0" lang="en-US" sz="36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adds LFMTs and CPCs to Treasurer's Loan Repayment Program--</a:t>
            </a:r>
            <a:r>
              <a:rPr kumimoji="0" lang="en-US" sz="36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PASSED</a:t>
            </a:r>
            <a:endParaRPr kumimoji="0" lang="en-US" sz="36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571500" marR="0" lvl="0" indent="-571500" algn="l" defTabSz="914400" rtl="0" eaLnBrk="1" fontAlgn="auto" latinLnBrk="0" hangingPunct="1">
              <a:lnSpc>
                <a:spcPct val="115000"/>
              </a:lnSpc>
              <a:spcBef>
                <a:spcPts val="100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600" b="1" i="0" u="sng" strike="noStrike" kern="100" cap="none" spc="0" normalizeH="0" baseline="0" noProof="0" dirty="0">
                <a:ln>
                  <a:noFill/>
                </a:ln>
                <a:solidFill>
                  <a:srgbClr val="F1592A"/>
                </a:solidFill>
                <a:effectLst/>
                <a:uLnTx/>
                <a:uFillTx/>
                <a:latin typeface="Georgia" panose="02040502050405020303" pitchFamily="18" charset="0"/>
                <a:ea typeface="Verdana" panose="020B0604030504040204" pitchFamily="34" charset="0"/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SB 266</a:t>
            </a:r>
            <a:r>
              <a:rPr kumimoji="0" lang="en-US" sz="3600" b="1" i="0" u="none" strike="noStrike" kern="100" cap="none" spc="0" normalizeH="0" baseline="0" noProof="0" dirty="0">
                <a:ln>
                  <a:noFill/>
                </a:ln>
                <a:solidFill>
                  <a:srgbClr val="F1592A"/>
                </a:solidFill>
                <a:effectLst/>
                <a:uLnTx/>
                <a:uFillTx/>
                <a:latin typeface="Georgia" panose="02040502050405020303" pitchFamily="18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</a:p>
          <a:p>
            <a:pPr marL="1028700" lvl="1" indent="-571500">
              <a:lnSpc>
                <a:spcPct val="115000"/>
              </a:lnSpc>
              <a:spcBef>
                <a:spcPts val="1000"/>
              </a:spcBef>
              <a:spcAft>
                <a:spcPts val="800"/>
              </a:spcAft>
              <a:buFont typeface="Wingdings" panose="05000000000000000000" pitchFamily="2" charset="2"/>
              <a:buChar char="Ø"/>
              <a:defRPr/>
            </a:pPr>
            <a:r>
              <a:rPr kumimoji="0" lang="en-US" sz="36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adds LMFTs and LDACs to Treasurer's Loan Repayment Program--</a:t>
            </a:r>
            <a:r>
              <a:rPr kumimoji="0" lang="en-US" sz="36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PASSED</a:t>
            </a:r>
            <a:endParaRPr kumimoji="0" lang="en-US" sz="36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6796889-AE30-7AF9-4AF5-DF6CD5DFC8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2524013" y="2857502"/>
            <a:ext cx="4680906" cy="548961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2CB5936-A3D9-41CD-EF13-3466D888AECF}"/>
              </a:ext>
            </a:extLst>
          </p:cNvPr>
          <p:cNvSpPr txBox="1"/>
          <p:nvPr/>
        </p:nvSpPr>
        <p:spPr>
          <a:xfrm>
            <a:off x="12654643" y="3020055"/>
            <a:ext cx="462204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74700">
              <a:tabLst>
                <a:tab pos="1550988" algn="l"/>
              </a:tabLst>
            </a:pP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LMFT 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	Licensed 	Marriage and 	Family 	Therapist</a:t>
            </a:r>
          </a:p>
          <a:p>
            <a:pPr defTabSz="774700"/>
            <a:endParaRPr lang="en-US" sz="2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defTabSz="774700"/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CPC 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	Certified </a:t>
            </a:r>
          </a:p>
          <a:p>
            <a:pPr defTabSz="742950">
              <a:tabLst>
                <a:tab pos="1550988" algn="l"/>
              </a:tabLst>
            </a:pP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Professional 	Counselor</a:t>
            </a:r>
          </a:p>
          <a:p>
            <a:endParaRPr lang="en-US" sz="2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LDAC 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Licensed Drug</a:t>
            </a:r>
          </a:p>
          <a:p>
            <a:pPr>
              <a:tabLst>
                <a:tab pos="1600200" algn="l"/>
              </a:tabLst>
            </a:pP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and Alcohol 	Counselor</a:t>
            </a:r>
          </a:p>
        </p:txBody>
      </p:sp>
    </p:spTree>
    <p:extLst>
      <p:ext uri="{BB962C8B-B14F-4D97-AF65-F5344CB8AC3E}">
        <p14:creationId xmlns:p14="http://schemas.microsoft.com/office/powerpoint/2010/main" val="22168752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9976F0-A322-4F67-2FAD-EEF7C6E0EC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>
            <a:extLst>
              <a:ext uri="{FF2B5EF4-FFF2-40B4-BE49-F238E27FC236}">
                <a16:creationId xmlns:a16="http://schemas.microsoft.com/office/drawing/2014/main" id="{2AD795A9-EA36-1EDB-0726-D96C05C4A7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74185" y="1570335"/>
            <a:ext cx="12330994" cy="35263"/>
          </a:xfrm>
          <a:prstGeom prst="line">
            <a:avLst/>
          </a:prstGeom>
          <a:ln w="47625" cap="flat">
            <a:solidFill>
              <a:srgbClr val="E7A967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723FEAE4-D72B-D289-2EE9-3E15482D1C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5530890" y="8522462"/>
            <a:ext cx="2757110" cy="1557767"/>
          </a:xfrm>
          <a:custGeom>
            <a:avLst/>
            <a:gdLst/>
            <a:ahLst/>
            <a:cxnLst/>
            <a:rect l="l" t="t" r="r" b="b"/>
            <a:pathLst>
              <a:path w="2757110" h="1557767">
                <a:moveTo>
                  <a:pt x="0" y="0"/>
                </a:moveTo>
                <a:lnTo>
                  <a:pt x="2757110" y="0"/>
                </a:lnTo>
                <a:lnTo>
                  <a:pt x="2757110" y="1557767"/>
                </a:lnTo>
                <a:lnTo>
                  <a:pt x="0" y="155776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B122DF1A-D53C-3519-62F7-29B7238FAB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V="1">
            <a:off x="0" y="6116793"/>
            <a:ext cx="3744588" cy="3505870"/>
          </a:xfrm>
          <a:custGeom>
            <a:avLst/>
            <a:gdLst/>
            <a:ahLst/>
            <a:cxnLst/>
            <a:rect l="l" t="t" r="r" b="b"/>
            <a:pathLst>
              <a:path w="3744588" h="3505870">
                <a:moveTo>
                  <a:pt x="0" y="3505871"/>
                </a:moveTo>
                <a:lnTo>
                  <a:pt x="3744588" y="3505871"/>
                </a:lnTo>
                <a:lnTo>
                  <a:pt x="3744588" y="0"/>
                </a:lnTo>
                <a:lnTo>
                  <a:pt x="0" y="0"/>
                </a:lnTo>
                <a:lnTo>
                  <a:pt x="0" y="3505871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D89EDD53-3979-8280-A337-0F76B7A0FE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>
            <a:off x="14543412" y="0"/>
            <a:ext cx="3744588" cy="3505870"/>
          </a:xfrm>
          <a:custGeom>
            <a:avLst/>
            <a:gdLst/>
            <a:ahLst/>
            <a:cxnLst/>
            <a:rect l="l" t="t" r="r" b="b"/>
            <a:pathLst>
              <a:path w="3744588" h="3505870">
                <a:moveTo>
                  <a:pt x="3744588" y="0"/>
                </a:moveTo>
                <a:lnTo>
                  <a:pt x="0" y="0"/>
                </a:lnTo>
                <a:lnTo>
                  <a:pt x="0" y="3505870"/>
                </a:lnTo>
                <a:lnTo>
                  <a:pt x="3744588" y="3505870"/>
                </a:lnTo>
                <a:lnTo>
                  <a:pt x="3744588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6" name="Group 6">
            <a:extLst>
              <a:ext uri="{FF2B5EF4-FFF2-40B4-BE49-F238E27FC236}">
                <a16:creationId xmlns:a16="http://schemas.microsoft.com/office/drawing/2014/main" id="{3B078EEB-8F20-00D0-23D7-39F3F0D435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9622664"/>
            <a:ext cx="18288000" cy="664336"/>
            <a:chOff x="0" y="0"/>
            <a:chExt cx="4816593" cy="174969"/>
          </a:xfrm>
        </p:grpSpPr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583A8F95-E0D6-42FD-B074-8C2ED0D14113}"/>
                </a:ext>
              </a:extLst>
            </p:cNvPr>
            <p:cNvSpPr/>
            <p:nvPr/>
          </p:nvSpPr>
          <p:spPr>
            <a:xfrm>
              <a:off x="0" y="0"/>
              <a:ext cx="4816592" cy="174969"/>
            </a:xfrm>
            <a:custGeom>
              <a:avLst/>
              <a:gdLst/>
              <a:ahLst/>
              <a:cxnLst/>
              <a:rect l="l" t="t" r="r" b="b"/>
              <a:pathLst>
                <a:path w="4816592" h="174969">
                  <a:moveTo>
                    <a:pt x="0" y="0"/>
                  </a:moveTo>
                  <a:lnTo>
                    <a:pt x="4816592" y="0"/>
                  </a:lnTo>
                  <a:lnTo>
                    <a:pt x="4816592" y="174969"/>
                  </a:lnTo>
                  <a:lnTo>
                    <a:pt x="0" y="174969"/>
                  </a:lnTo>
                  <a:close/>
                </a:path>
              </a:pathLst>
            </a:custGeom>
            <a:solidFill>
              <a:srgbClr val="E7A967">
                <a:alpha val="27843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>
              <a:extLst>
                <a:ext uri="{FF2B5EF4-FFF2-40B4-BE49-F238E27FC236}">
                  <a16:creationId xmlns:a16="http://schemas.microsoft.com/office/drawing/2014/main" id="{DCCC4AA2-339F-7633-F11C-110719616F94}"/>
                </a:ext>
              </a:extLst>
            </p:cNvPr>
            <p:cNvSpPr txBox="1"/>
            <p:nvPr/>
          </p:nvSpPr>
          <p:spPr>
            <a:xfrm>
              <a:off x="0" y="-38100"/>
              <a:ext cx="4816593" cy="21306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0" name="Title 9">
            <a:extLst>
              <a:ext uri="{FF2B5EF4-FFF2-40B4-BE49-F238E27FC236}">
                <a16:creationId xmlns:a16="http://schemas.microsoft.com/office/drawing/2014/main" id="{02AEC8CA-F80C-08C7-C2C8-8C72EDC3E69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91602" y="297675"/>
            <a:ext cx="12192000" cy="120032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674F43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Nevada Legislature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AB9A281-ED9F-DAF6-E519-03339A5F3EB6}"/>
              </a:ext>
            </a:extLst>
          </p:cNvPr>
          <p:cNvSpPr txBox="1"/>
          <p:nvPr/>
        </p:nvSpPr>
        <p:spPr>
          <a:xfrm>
            <a:off x="990600" y="2036370"/>
            <a:ext cx="12014579" cy="73086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marR="0" lvl="0" indent="-6858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Verdana" panose="020B0604030504040204" pitchFamily="34" charset="0"/>
                <a:cs typeface="Arial" panose="020B0604020202020204" pitchFamily="34" charset="0"/>
              </a:rPr>
              <a:t>Primary Care Provider Training Program</a:t>
            </a:r>
          </a:p>
          <a:p>
            <a:pPr marL="1028700" marR="0" lvl="1" indent="-5715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Seeking to establish a grant to facilitate Graduate Medical Education accreditation in community health centers</a:t>
            </a:r>
          </a:p>
          <a:p>
            <a:pPr marL="1371600" marR="0" lvl="2" indent="-4572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Follows Arizona model which gets a federal match through Medicaid</a:t>
            </a:r>
          </a:p>
          <a:p>
            <a:pPr marL="1028700" marR="0" lvl="1" indent="-5715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1592A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SB262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marL="1485900" lvl="2" indent="-571500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Moves GME administration from the Office of Science and Innovation to DHHS--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PASSED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028700" marR="0" lvl="1" indent="-5715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3600" b="1" dirty="0">
                <a:solidFill>
                  <a:srgbClr val="F1592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SB 434</a:t>
            </a:r>
            <a:r>
              <a:rPr lang="en-US" sz="3600" b="1" dirty="0">
                <a:solidFill>
                  <a:srgbClr val="F1592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marL="1485900" lvl="2" indent="-571500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$50M appropriation for grants to organizations providing health workforce training--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FAILED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33706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9976F0-A322-4F67-2FAD-EEF7C6E0EC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>
            <a:extLst>
              <a:ext uri="{FF2B5EF4-FFF2-40B4-BE49-F238E27FC236}">
                <a16:creationId xmlns:a16="http://schemas.microsoft.com/office/drawing/2014/main" id="{2AD795A9-EA36-1EDB-0726-D96C05C4A7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74185" y="1570335"/>
            <a:ext cx="12330994" cy="35263"/>
          </a:xfrm>
          <a:prstGeom prst="line">
            <a:avLst/>
          </a:prstGeom>
          <a:ln w="47625" cap="flat">
            <a:solidFill>
              <a:srgbClr val="E7A967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723FEAE4-D72B-D289-2EE9-3E15482D1C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5530890" y="8522462"/>
            <a:ext cx="2757110" cy="1557767"/>
          </a:xfrm>
          <a:custGeom>
            <a:avLst/>
            <a:gdLst/>
            <a:ahLst/>
            <a:cxnLst/>
            <a:rect l="l" t="t" r="r" b="b"/>
            <a:pathLst>
              <a:path w="2757110" h="1557767">
                <a:moveTo>
                  <a:pt x="0" y="0"/>
                </a:moveTo>
                <a:lnTo>
                  <a:pt x="2757110" y="0"/>
                </a:lnTo>
                <a:lnTo>
                  <a:pt x="2757110" y="1557767"/>
                </a:lnTo>
                <a:lnTo>
                  <a:pt x="0" y="155776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B122DF1A-D53C-3519-62F7-29B7238FAB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V="1">
            <a:off x="0" y="6116793"/>
            <a:ext cx="3744588" cy="3505870"/>
          </a:xfrm>
          <a:custGeom>
            <a:avLst/>
            <a:gdLst/>
            <a:ahLst/>
            <a:cxnLst/>
            <a:rect l="l" t="t" r="r" b="b"/>
            <a:pathLst>
              <a:path w="3744588" h="3505870">
                <a:moveTo>
                  <a:pt x="0" y="3505871"/>
                </a:moveTo>
                <a:lnTo>
                  <a:pt x="3744588" y="3505871"/>
                </a:lnTo>
                <a:lnTo>
                  <a:pt x="3744588" y="0"/>
                </a:lnTo>
                <a:lnTo>
                  <a:pt x="0" y="0"/>
                </a:lnTo>
                <a:lnTo>
                  <a:pt x="0" y="3505871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D89EDD53-3979-8280-A337-0F76B7A0FE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>
            <a:off x="14543412" y="0"/>
            <a:ext cx="3744588" cy="3505870"/>
          </a:xfrm>
          <a:custGeom>
            <a:avLst/>
            <a:gdLst/>
            <a:ahLst/>
            <a:cxnLst/>
            <a:rect l="l" t="t" r="r" b="b"/>
            <a:pathLst>
              <a:path w="3744588" h="3505870">
                <a:moveTo>
                  <a:pt x="3744588" y="0"/>
                </a:moveTo>
                <a:lnTo>
                  <a:pt x="0" y="0"/>
                </a:lnTo>
                <a:lnTo>
                  <a:pt x="0" y="3505870"/>
                </a:lnTo>
                <a:lnTo>
                  <a:pt x="3744588" y="3505870"/>
                </a:lnTo>
                <a:lnTo>
                  <a:pt x="3744588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6" name="Group 6">
            <a:extLst>
              <a:ext uri="{FF2B5EF4-FFF2-40B4-BE49-F238E27FC236}">
                <a16:creationId xmlns:a16="http://schemas.microsoft.com/office/drawing/2014/main" id="{3B078EEB-8F20-00D0-23D7-39F3F0D435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9622664"/>
            <a:ext cx="18288000" cy="664336"/>
            <a:chOff x="0" y="0"/>
            <a:chExt cx="4816593" cy="174969"/>
          </a:xfrm>
        </p:grpSpPr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583A8F95-E0D6-42FD-B074-8C2ED0D14113}"/>
                </a:ext>
              </a:extLst>
            </p:cNvPr>
            <p:cNvSpPr/>
            <p:nvPr/>
          </p:nvSpPr>
          <p:spPr>
            <a:xfrm>
              <a:off x="0" y="0"/>
              <a:ext cx="4816592" cy="174969"/>
            </a:xfrm>
            <a:custGeom>
              <a:avLst/>
              <a:gdLst/>
              <a:ahLst/>
              <a:cxnLst/>
              <a:rect l="l" t="t" r="r" b="b"/>
              <a:pathLst>
                <a:path w="4816592" h="174969">
                  <a:moveTo>
                    <a:pt x="0" y="0"/>
                  </a:moveTo>
                  <a:lnTo>
                    <a:pt x="4816592" y="0"/>
                  </a:lnTo>
                  <a:lnTo>
                    <a:pt x="4816592" y="174969"/>
                  </a:lnTo>
                  <a:lnTo>
                    <a:pt x="0" y="174969"/>
                  </a:lnTo>
                  <a:close/>
                </a:path>
              </a:pathLst>
            </a:custGeom>
            <a:solidFill>
              <a:srgbClr val="E7A967">
                <a:alpha val="27843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>
              <a:extLst>
                <a:ext uri="{FF2B5EF4-FFF2-40B4-BE49-F238E27FC236}">
                  <a16:creationId xmlns:a16="http://schemas.microsoft.com/office/drawing/2014/main" id="{DCCC4AA2-339F-7633-F11C-110719616F94}"/>
                </a:ext>
              </a:extLst>
            </p:cNvPr>
            <p:cNvSpPr txBox="1"/>
            <p:nvPr/>
          </p:nvSpPr>
          <p:spPr>
            <a:xfrm>
              <a:off x="0" y="-38100"/>
              <a:ext cx="4816593" cy="21306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0" name="Title 9">
            <a:extLst>
              <a:ext uri="{FF2B5EF4-FFF2-40B4-BE49-F238E27FC236}">
                <a16:creationId xmlns:a16="http://schemas.microsoft.com/office/drawing/2014/main" id="{02AEC8CA-F80C-08C7-C2C8-8C72EDC3E69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74185" y="370005"/>
            <a:ext cx="12192000" cy="120032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674F43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Nevada Legislature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AB9A281-ED9F-DAF6-E519-03339A5F3EB6}"/>
              </a:ext>
            </a:extLst>
          </p:cNvPr>
          <p:cNvSpPr txBox="1"/>
          <p:nvPr/>
        </p:nvSpPr>
        <p:spPr>
          <a:xfrm>
            <a:off x="674185" y="2020387"/>
            <a:ext cx="13041815" cy="56661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marR="0" lvl="0" indent="-68580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Verdana" panose="020B0604030504040204" pitchFamily="34" charset="0"/>
                <a:cs typeface="Arial" panose="020B0604020202020204" pitchFamily="34" charset="0"/>
              </a:rPr>
              <a:t>Office of Minority Health &amp; Equity – SB308</a:t>
            </a:r>
          </a:p>
          <a:p>
            <a:pPr marL="1028700" marR="0" lvl="1" indent="-5715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1592A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SB307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Require NOHME to analyze and identify gaps in health and human services delivered to minority groups in the state. --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FAILED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485900" lvl="2" indent="-571500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Mandated analysis of health gaps</a:t>
            </a:r>
          </a:p>
          <a:p>
            <a:pPr marL="1485900" lvl="2" indent="-571500">
              <a:lnSpc>
                <a:spcPct val="15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/>
            </a:pPr>
            <a:r>
              <a:rPr lang="en-US" sz="32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Data collection </a:t>
            </a:r>
          </a:p>
          <a:p>
            <a:pPr marL="1485900" lvl="2" indent="-571500">
              <a:lnSpc>
                <a:spcPct val="15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Annual reporting to NOMHE</a:t>
            </a:r>
          </a:p>
          <a:p>
            <a:pPr marL="1143000" lvl="2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26196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FCBD06-2DAF-B57C-1AC3-F75BA7BA52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E6BD7D2F-6790-CC37-D71B-2A832D4CAA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67" t="10525" r="2912" b="6504"/>
          <a:stretch/>
        </p:blipFill>
        <p:spPr>
          <a:xfrm>
            <a:off x="1114762" y="1199459"/>
            <a:ext cx="9067800" cy="8423204"/>
          </a:xfrm>
          <a:prstGeom prst="rect">
            <a:avLst/>
          </a:prstGeom>
        </p:spPr>
      </p:pic>
      <p:sp>
        <p:nvSpPr>
          <p:cNvPr id="2" name="AutoShape 2">
            <a:extLst>
              <a:ext uri="{FF2B5EF4-FFF2-40B4-BE49-F238E27FC236}">
                <a16:creationId xmlns:a16="http://schemas.microsoft.com/office/drawing/2014/main" id="{B3BD91F8-9705-2FD0-3834-D9DE8A9F7C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99206" y="1638300"/>
            <a:ext cx="12825368" cy="0"/>
          </a:xfrm>
          <a:prstGeom prst="line">
            <a:avLst/>
          </a:prstGeom>
          <a:ln w="47625" cap="flat">
            <a:solidFill>
              <a:srgbClr val="E7A967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7FBEEE33-EAD0-E613-EF42-B1E9820BFA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5530890" y="8522462"/>
            <a:ext cx="2757110" cy="1557767"/>
          </a:xfrm>
          <a:custGeom>
            <a:avLst/>
            <a:gdLst/>
            <a:ahLst/>
            <a:cxnLst/>
            <a:rect l="l" t="t" r="r" b="b"/>
            <a:pathLst>
              <a:path w="2757110" h="1557767">
                <a:moveTo>
                  <a:pt x="0" y="0"/>
                </a:moveTo>
                <a:lnTo>
                  <a:pt x="2757110" y="0"/>
                </a:lnTo>
                <a:lnTo>
                  <a:pt x="2757110" y="1557767"/>
                </a:lnTo>
                <a:lnTo>
                  <a:pt x="0" y="155776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E6F00C31-BE0F-13E3-FA52-FAC6D42BCA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V="1">
            <a:off x="0" y="6116793"/>
            <a:ext cx="3744588" cy="3505870"/>
          </a:xfrm>
          <a:custGeom>
            <a:avLst/>
            <a:gdLst/>
            <a:ahLst/>
            <a:cxnLst/>
            <a:rect l="l" t="t" r="r" b="b"/>
            <a:pathLst>
              <a:path w="3744588" h="3505870">
                <a:moveTo>
                  <a:pt x="0" y="3505871"/>
                </a:moveTo>
                <a:lnTo>
                  <a:pt x="3744588" y="3505871"/>
                </a:lnTo>
                <a:lnTo>
                  <a:pt x="3744588" y="0"/>
                </a:lnTo>
                <a:lnTo>
                  <a:pt x="0" y="0"/>
                </a:lnTo>
                <a:lnTo>
                  <a:pt x="0" y="3505871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D399CDA6-498E-F5A5-35EC-E19C8C8530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>
            <a:off x="14543412" y="0"/>
            <a:ext cx="3744588" cy="3505870"/>
          </a:xfrm>
          <a:custGeom>
            <a:avLst/>
            <a:gdLst/>
            <a:ahLst/>
            <a:cxnLst/>
            <a:rect l="l" t="t" r="r" b="b"/>
            <a:pathLst>
              <a:path w="3744588" h="3505870">
                <a:moveTo>
                  <a:pt x="3744588" y="0"/>
                </a:moveTo>
                <a:lnTo>
                  <a:pt x="0" y="0"/>
                </a:lnTo>
                <a:lnTo>
                  <a:pt x="0" y="3505870"/>
                </a:lnTo>
                <a:lnTo>
                  <a:pt x="3744588" y="3505870"/>
                </a:lnTo>
                <a:lnTo>
                  <a:pt x="3744588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6" name="Group 6">
            <a:extLst>
              <a:ext uri="{FF2B5EF4-FFF2-40B4-BE49-F238E27FC236}">
                <a16:creationId xmlns:a16="http://schemas.microsoft.com/office/drawing/2014/main" id="{8A488B8F-1BA3-97D1-FD65-117B6512F6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9622664"/>
            <a:ext cx="18288000" cy="664336"/>
            <a:chOff x="0" y="0"/>
            <a:chExt cx="4816593" cy="174969"/>
          </a:xfrm>
        </p:grpSpPr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0415FCFD-BF77-809E-144B-0A9619D49C0F}"/>
                </a:ext>
              </a:extLst>
            </p:cNvPr>
            <p:cNvSpPr/>
            <p:nvPr/>
          </p:nvSpPr>
          <p:spPr>
            <a:xfrm>
              <a:off x="0" y="0"/>
              <a:ext cx="4816592" cy="174969"/>
            </a:xfrm>
            <a:custGeom>
              <a:avLst/>
              <a:gdLst/>
              <a:ahLst/>
              <a:cxnLst/>
              <a:rect l="l" t="t" r="r" b="b"/>
              <a:pathLst>
                <a:path w="4816592" h="174969">
                  <a:moveTo>
                    <a:pt x="0" y="0"/>
                  </a:moveTo>
                  <a:lnTo>
                    <a:pt x="4816592" y="0"/>
                  </a:lnTo>
                  <a:lnTo>
                    <a:pt x="4816592" y="174969"/>
                  </a:lnTo>
                  <a:lnTo>
                    <a:pt x="0" y="174969"/>
                  </a:lnTo>
                  <a:close/>
                </a:path>
              </a:pathLst>
            </a:custGeom>
            <a:solidFill>
              <a:srgbClr val="E7A967">
                <a:alpha val="27843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>
              <a:extLst>
                <a:ext uri="{FF2B5EF4-FFF2-40B4-BE49-F238E27FC236}">
                  <a16:creationId xmlns:a16="http://schemas.microsoft.com/office/drawing/2014/main" id="{2727277B-F197-4CE6-DF2F-6BBAD4ADEFE9}"/>
                </a:ext>
              </a:extLst>
            </p:cNvPr>
            <p:cNvSpPr txBox="1"/>
            <p:nvPr/>
          </p:nvSpPr>
          <p:spPr>
            <a:xfrm>
              <a:off x="0" y="-38100"/>
              <a:ext cx="4816593" cy="21306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9" name="Title 8">
            <a:extLst>
              <a:ext uri="{FF2B5EF4-FFF2-40B4-BE49-F238E27FC236}">
                <a16:creationId xmlns:a16="http://schemas.microsoft.com/office/drawing/2014/main" id="{0E578803-EF6D-4B28-C3F7-052ECFB2AF3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99206" y="342900"/>
            <a:ext cx="12711994" cy="144655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0" i="0" u="none" strike="noStrike" kern="1200" cap="none" spc="0" normalizeH="0" baseline="0" noProof="0" dirty="0">
                <a:ln>
                  <a:noFill/>
                </a:ln>
                <a:solidFill>
                  <a:srgbClr val="674F43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Questions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018457E-76E1-C045-42B7-4A30A5C272B5}"/>
              </a:ext>
            </a:extLst>
          </p:cNvPr>
          <p:cNvSpPr txBox="1"/>
          <p:nvPr/>
        </p:nvSpPr>
        <p:spPr>
          <a:xfrm>
            <a:off x="10570409" y="4210577"/>
            <a:ext cx="7086596" cy="1577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5400" b="1" i="0" u="none" strike="noStrike" kern="0" cap="none" spc="0" normalizeH="0" baseline="0" noProof="0" dirty="0">
                <a:ln>
                  <a:noFill/>
                </a:ln>
                <a:solidFill>
                  <a:srgbClr val="B01F1A"/>
                </a:solidFill>
                <a:effectLst/>
                <a:uLnTx/>
                <a:uFillTx/>
                <a:latin typeface="Georgia" panose="02040502050405020303" pitchFamily="18" charset="0"/>
                <a:ea typeface="Verdana"/>
                <a:cs typeface="Verdana"/>
              </a:rPr>
              <a:t>Nancy Bowen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F1592A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6"/>
              </a:rPr>
              <a:t>nbowen@nvpca.org</a:t>
            </a:r>
            <a:r>
              <a:rPr kumimoji="0" lang="en-US" alt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F1592A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6025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19db7e90-d7ee-46e2-8468-b438cf0a48a6">
      <Terms xmlns="http://schemas.microsoft.com/office/infopath/2007/PartnerControls"/>
    </lcf76f155ced4ddcb4097134ff3c332f>
    <Notes xmlns="19db7e90-d7ee-46e2-8468-b438cf0a48a6" xsi:nil="true"/>
    <ReportMe xmlns="19db7e90-d7ee-46e2-8468-b438cf0a48a6">
      <UserInfo>
        <DisplayName/>
        <AccountId xsi:nil="true"/>
        <AccountType/>
      </UserInfo>
    </ReportMe>
    <TaxCatchAll xmlns="efdb2605-eb59-4a35-a1b0-0ec38f2147ff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EB997F26BFE754392D97A607B68716F" ma:contentTypeVersion="21" ma:contentTypeDescription="Create a new document." ma:contentTypeScope="" ma:versionID="3662e05d9c3a7a94818fadf148a836d6">
  <xsd:schema xmlns:xsd="http://www.w3.org/2001/XMLSchema" xmlns:xs="http://www.w3.org/2001/XMLSchema" xmlns:p="http://schemas.microsoft.com/office/2006/metadata/properties" xmlns:ns2="19db7e90-d7ee-46e2-8468-b438cf0a48a6" xmlns:ns3="efdb2605-eb59-4a35-a1b0-0ec38f2147ff" targetNamespace="http://schemas.microsoft.com/office/2006/metadata/properties" ma:root="true" ma:fieldsID="3ed72ed94fb3a41655985dc93018f673" ns2:_="" ns3:_="">
    <xsd:import namespace="19db7e90-d7ee-46e2-8468-b438cf0a48a6"/>
    <xsd:import namespace="efdb2605-eb59-4a35-a1b0-0ec38f2147f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Notes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ReportMe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9db7e90-d7ee-46e2-8468-b438cf0a48a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Notes" ma:index="19" nillable="true" ma:displayName="Notes" ma:format="Dropdown" ma:internalName="Notes">
      <xsd:simpleType>
        <xsd:restriction base="dms:Text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b03ff2f9-1e75-484b-b5b6-7d13c6c0f21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ReportMe" ma:index="25" nillable="true" ma:displayName="Report Me" ma:format="Dropdown" ma:list="UserInfo" ma:SharePointGroup="0" ma:internalName="Report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diaServiceObjectDetectorVersions" ma:index="26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7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8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fdb2605-eb59-4a35-a1b0-0ec38f2147ff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066c629a-f7c4-4293-b2b3-b95a73eaf147}" ma:internalName="TaxCatchAll" ma:showField="CatchAllData" ma:web="efdb2605-eb59-4a35-a1b0-0ec38f2147f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5B58B6C-6A28-4B4A-8356-499E310A829A}">
  <ds:schemaRefs>
    <ds:schemaRef ds:uri="http://schemas.microsoft.com/office/2006/metadata/properties"/>
    <ds:schemaRef ds:uri="http://www.w3.org/2000/xmlns/"/>
    <ds:schemaRef ds:uri="19db7e90-d7ee-46e2-8468-b438cf0a48a6"/>
    <ds:schemaRef ds:uri="http://schemas.microsoft.com/office/infopath/2007/PartnerControls"/>
    <ds:schemaRef ds:uri="http://www.w3.org/2001/XMLSchema-instance"/>
    <ds:schemaRef ds:uri="efdb2605-eb59-4a35-a1b0-0ec38f2147ff"/>
  </ds:schemaRefs>
</ds:datastoreItem>
</file>

<file path=customXml/itemProps2.xml><?xml version="1.0" encoding="utf-8"?>
<ds:datastoreItem xmlns:ds="http://schemas.openxmlformats.org/officeDocument/2006/customXml" ds:itemID="{D14C8629-4A83-4782-8A02-A2D75EBE7868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19db7e90-d7ee-46e2-8468-b438cf0a48a6"/>
    <ds:schemaRef ds:uri="efdb2605-eb59-4a35-a1b0-0ec38f2147ff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2AB9424-84A5-4725-9287-AF7EF83A963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545</TotalTime>
  <Words>360</Words>
  <Application>Microsoft Office PowerPoint</Application>
  <PresentationFormat>Custom</PresentationFormat>
  <Paragraphs>64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9" baseType="lpstr">
      <vt:lpstr>Open Sauce</vt:lpstr>
      <vt:lpstr>public_sans</vt:lpstr>
      <vt:lpstr>Georgia</vt:lpstr>
      <vt:lpstr>Tahoma</vt:lpstr>
      <vt:lpstr>Verdana</vt:lpstr>
      <vt:lpstr>Wingdings</vt:lpstr>
      <vt:lpstr>Arial</vt:lpstr>
      <vt:lpstr>Calibri</vt:lpstr>
      <vt:lpstr>Courier New</vt:lpstr>
      <vt:lpstr>Office Theme</vt:lpstr>
      <vt:lpstr>Nevada Office of Minority Health and Equity Policy Update</vt:lpstr>
      <vt:lpstr>Overview</vt:lpstr>
      <vt:lpstr>Nevada Legislature</vt:lpstr>
      <vt:lpstr>Nevada Legislature</vt:lpstr>
      <vt:lpstr>Nevada Legislature</vt:lpstr>
      <vt:lpstr>Nevada Legislature</vt:lpstr>
      <vt:lpstr>Nevada Legislature</vt:lpstr>
      <vt:lpstr>Nevada Legislature</vt:lpstr>
      <vt:lpstr>Questions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Modern Pitch Deck Presentation Template</dc:title>
  <dc:creator>James Godwin</dc:creator>
  <cp:lastModifiedBy>Lisa Scurry</cp:lastModifiedBy>
  <cp:revision>5</cp:revision>
  <dcterms:created xsi:type="dcterms:W3CDTF">2006-08-16T00:00:00Z</dcterms:created>
  <dcterms:modified xsi:type="dcterms:W3CDTF">2025-07-29T20:57:10Z</dcterms:modified>
  <dc:identifier>DAF7YRunJMI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0x0101000EB997F26BFE754392D97A607B68716F</vt:lpwstr>
  </property>
  <property fmtid="{D5CDD505-2E9C-101B-9397-08002B2CF9AE}" pid="3" name="MediaServiceImageTags">
    <vt:lpwstr/>
  </property>
</Properties>
</file>